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6" r:id="rId6"/>
    <p:sldId id="279" r:id="rId7"/>
    <p:sldId id="280" r:id="rId8"/>
    <p:sldId id="281" r:id="rId9"/>
    <p:sldId id="282" r:id="rId10"/>
    <p:sldId id="274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quel Capilla Blázquez" initials="RCB" lastIdx="1" clrIdx="0">
    <p:extLst>
      <p:ext uri="{19B8F6BF-5375-455C-9EA6-DF929625EA0E}">
        <p15:presenceInfo xmlns:p15="http://schemas.microsoft.com/office/powerpoint/2012/main" userId="S::rcapilla@everis.com::a3d8edcb-b008-47f2-bc96-80d4494950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88C5"/>
    <a:srgbClr val="6785C1"/>
    <a:srgbClr val="E6B600"/>
    <a:srgbClr val="BC4328"/>
    <a:srgbClr val="0F1C50"/>
    <a:srgbClr val="464D03"/>
    <a:srgbClr val="85C103"/>
    <a:srgbClr val="505050"/>
    <a:srgbClr val="9AAE04"/>
    <a:srgbClr val="AAB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228" autoAdjust="0"/>
  </p:normalViewPr>
  <p:slideViewPr>
    <p:cSldViewPr snapToGrid="0">
      <p:cViewPr varScale="1">
        <p:scale>
          <a:sx n="66" d="100"/>
          <a:sy n="66" d="100"/>
        </p:scale>
        <p:origin x="1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01630D9-D4A2-47D9-9C91-A51BFC2A18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D791F-5EA2-4CB9-93AA-66BF8D657B5A}" type="datetimeFigureOut">
              <a:rPr lang="es-ES" smtClean="0"/>
              <a:t>28/03/2023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592B4C7-5B14-4AA8-BD46-4E6B605776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B90842-BCF5-4CCD-AC70-2D889C004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66F0C-E843-4F99-A3E4-8F3A7CD51A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1844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EC429-46FE-4843-A148-E5E5E8DD4623}" type="datetimeFigureOut">
              <a:rPr lang="es-AR" smtClean="0"/>
              <a:t>28/3/2023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2A00B-DF32-4F5A-B1B7-84A5A65893F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37598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A00B-DF32-4F5A-B1B7-84A5A65893F4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9948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borros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15E7D82-45B3-4584-A2CA-B8AF12591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/>
          <a:stretch/>
        </p:blipFill>
        <p:spPr>
          <a:xfrm>
            <a:off x="0" y="-20846"/>
            <a:ext cx="12192000" cy="6894368"/>
          </a:xfrm>
          <a:prstGeom prst="rect">
            <a:avLst/>
          </a:prstGeom>
        </p:spPr>
      </p:pic>
      <p:sp>
        <p:nvSpPr>
          <p:cNvPr id="12" name="Título de la presentación"/>
          <p:cNvSpPr txBox="1">
            <a:spLocks noGrp="1"/>
          </p:cNvSpPr>
          <p:nvPr>
            <p:ph type="title" hasCustomPrompt="1"/>
          </p:nvPr>
        </p:nvSpPr>
        <p:spPr>
          <a:xfrm>
            <a:off x="603248" y="1570524"/>
            <a:ext cx="10323832" cy="2324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400" spc="-116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HAGA CLIC PARA MODIFICAR EL ESTILO </a:t>
            </a:r>
            <a:br>
              <a:rPr lang="es-ES" dirty="0"/>
            </a:br>
            <a:r>
              <a:rPr lang="es-ES" dirty="0"/>
              <a:t>DE TÍTULO DEL PATRÓN</a:t>
            </a:r>
          </a:p>
        </p:txBody>
      </p:sp>
      <p:sp>
        <p:nvSpPr>
          <p:cNvPr id="13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600671" y="3894623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endParaRPr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B51FBD0-4D4F-45BF-AB9E-6F25150E25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605" y="5331010"/>
            <a:ext cx="1570302" cy="713773"/>
          </a:xfrm>
          <a:prstGeom prst="rect">
            <a:avLst/>
          </a:prstGeom>
        </p:spPr>
      </p:pic>
      <p:sp>
        <p:nvSpPr>
          <p:cNvPr id="18" name="object 14">
            <a:extLst>
              <a:ext uri="{FF2B5EF4-FFF2-40B4-BE49-F238E27FC236}">
                <a16:creationId xmlns:a16="http://schemas.microsoft.com/office/drawing/2014/main" id="{64A04134-AD85-4422-A1B1-EFA77856933E}"/>
              </a:ext>
            </a:extLst>
          </p:cNvPr>
          <p:cNvSpPr/>
          <p:nvPr/>
        </p:nvSpPr>
        <p:spPr>
          <a:xfrm>
            <a:off x="600672" y="6134985"/>
            <a:ext cx="10928298" cy="164978"/>
          </a:xfrm>
          <a:custGeom>
            <a:avLst/>
            <a:gdLst/>
            <a:ahLst/>
            <a:cxnLst/>
            <a:rect l="l" t="t" r="r" b="b"/>
            <a:pathLst>
              <a:path w="18470245">
                <a:moveTo>
                  <a:pt x="18469845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703801D6-AD3A-4AB5-B783-09D52359CE7D}"/>
              </a:ext>
            </a:extLst>
          </p:cNvPr>
          <p:cNvSpPr/>
          <p:nvPr/>
        </p:nvSpPr>
        <p:spPr>
          <a:xfrm>
            <a:off x="9507966" y="558037"/>
            <a:ext cx="2042269" cy="283168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12" y="5613"/>
                </a:moveTo>
                <a:lnTo>
                  <a:pt x="431787" y="5613"/>
                </a:lnTo>
                <a:lnTo>
                  <a:pt x="431787" y="331304"/>
                </a:lnTo>
                <a:lnTo>
                  <a:pt x="432054" y="350342"/>
                </a:lnTo>
                <a:lnTo>
                  <a:pt x="433717" y="396265"/>
                </a:lnTo>
                <a:lnTo>
                  <a:pt x="434073" y="402094"/>
                </a:lnTo>
                <a:lnTo>
                  <a:pt x="433717" y="407352"/>
                </a:lnTo>
                <a:lnTo>
                  <a:pt x="426999" y="411111"/>
                </a:lnTo>
                <a:lnTo>
                  <a:pt x="423265" y="407847"/>
                </a:lnTo>
                <a:lnTo>
                  <a:pt x="420827" y="403542"/>
                </a:lnTo>
                <a:lnTo>
                  <a:pt x="329819" y="241185"/>
                </a:lnTo>
                <a:lnTo>
                  <a:pt x="295529" y="180492"/>
                </a:lnTo>
                <a:lnTo>
                  <a:pt x="264121" y="125412"/>
                </a:lnTo>
                <a:lnTo>
                  <a:pt x="239369" y="82778"/>
                </a:lnTo>
                <a:lnTo>
                  <a:pt x="205524" y="35331"/>
                </a:lnTo>
                <a:lnTo>
                  <a:pt x="152425" y="4343"/>
                </a:lnTo>
                <a:lnTo>
                  <a:pt x="114769" y="0"/>
                </a:lnTo>
                <a:lnTo>
                  <a:pt x="82651" y="3149"/>
                </a:lnTo>
                <a:lnTo>
                  <a:pt x="51663" y="14960"/>
                </a:lnTo>
                <a:lnTo>
                  <a:pt x="25260" y="38950"/>
                </a:lnTo>
                <a:lnTo>
                  <a:pt x="6896" y="78663"/>
                </a:lnTo>
                <a:lnTo>
                  <a:pt x="0" y="137629"/>
                </a:lnTo>
                <a:lnTo>
                  <a:pt x="0" y="528015"/>
                </a:lnTo>
                <a:lnTo>
                  <a:pt x="126898" y="528015"/>
                </a:lnTo>
                <a:lnTo>
                  <a:pt x="126898" y="202463"/>
                </a:lnTo>
                <a:lnTo>
                  <a:pt x="126644" y="183438"/>
                </a:lnTo>
                <a:lnTo>
                  <a:pt x="124739" y="131737"/>
                </a:lnTo>
                <a:lnTo>
                  <a:pt x="125031" y="126263"/>
                </a:lnTo>
                <a:lnTo>
                  <a:pt x="131826" y="122656"/>
                </a:lnTo>
                <a:lnTo>
                  <a:pt x="135420" y="125907"/>
                </a:lnTo>
                <a:lnTo>
                  <a:pt x="192024" y="228041"/>
                </a:lnTo>
                <a:lnTo>
                  <a:pt x="224040" y="285483"/>
                </a:lnTo>
                <a:lnTo>
                  <a:pt x="257530" y="345020"/>
                </a:lnTo>
                <a:lnTo>
                  <a:pt x="289179" y="400469"/>
                </a:lnTo>
                <a:lnTo>
                  <a:pt x="315658" y="445643"/>
                </a:lnTo>
                <a:lnTo>
                  <a:pt x="353225" y="498436"/>
                </a:lnTo>
                <a:lnTo>
                  <a:pt x="406336" y="529590"/>
                </a:lnTo>
                <a:lnTo>
                  <a:pt x="443992" y="533984"/>
                </a:lnTo>
                <a:lnTo>
                  <a:pt x="476084" y="530796"/>
                </a:lnTo>
                <a:lnTo>
                  <a:pt x="507085" y="518934"/>
                </a:lnTo>
                <a:lnTo>
                  <a:pt x="533514" y="494855"/>
                </a:lnTo>
                <a:lnTo>
                  <a:pt x="551916" y="455091"/>
                </a:lnTo>
                <a:lnTo>
                  <a:pt x="558812" y="396138"/>
                </a:lnTo>
                <a:lnTo>
                  <a:pt x="558812" y="5613"/>
                </a:lnTo>
                <a:close/>
              </a:path>
              <a:path w="3972559" h="534035">
                <a:moveTo>
                  <a:pt x="1094447" y="5778"/>
                </a:moveTo>
                <a:lnTo>
                  <a:pt x="602284" y="5778"/>
                </a:lnTo>
                <a:lnTo>
                  <a:pt x="602284" y="114998"/>
                </a:lnTo>
                <a:lnTo>
                  <a:pt x="784009" y="114998"/>
                </a:lnTo>
                <a:lnTo>
                  <a:pt x="784009" y="527748"/>
                </a:lnTo>
                <a:lnTo>
                  <a:pt x="912710" y="527748"/>
                </a:lnTo>
                <a:lnTo>
                  <a:pt x="912710" y="114998"/>
                </a:lnTo>
                <a:lnTo>
                  <a:pt x="1094447" y="114998"/>
                </a:lnTo>
                <a:lnTo>
                  <a:pt x="1094447" y="5778"/>
                </a:lnTo>
                <a:close/>
              </a:path>
              <a:path w="3972559" h="534035">
                <a:moveTo>
                  <a:pt x="1627581" y="5778"/>
                </a:moveTo>
                <a:lnTo>
                  <a:pt x="1135418" y="5778"/>
                </a:lnTo>
                <a:lnTo>
                  <a:pt x="1135418" y="114998"/>
                </a:lnTo>
                <a:lnTo>
                  <a:pt x="1317091" y="114998"/>
                </a:lnTo>
                <a:lnTo>
                  <a:pt x="1317091" y="527748"/>
                </a:lnTo>
                <a:lnTo>
                  <a:pt x="1445920" y="527748"/>
                </a:lnTo>
                <a:lnTo>
                  <a:pt x="1445920" y="114998"/>
                </a:lnTo>
                <a:lnTo>
                  <a:pt x="1627581" y="114998"/>
                </a:lnTo>
                <a:lnTo>
                  <a:pt x="1627581" y="5778"/>
                </a:lnTo>
                <a:close/>
              </a:path>
              <a:path w="3972559" h="534035">
                <a:moveTo>
                  <a:pt x="2316022" y="188772"/>
                </a:moveTo>
                <a:lnTo>
                  <a:pt x="2312454" y="135509"/>
                </a:lnTo>
                <a:lnTo>
                  <a:pt x="2307755" y="117005"/>
                </a:lnTo>
                <a:lnTo>
                  <a:pt x="2301570" y="92595"/>
                </a:lnTo>
                <a:lnTo>
                  <a:pt x="2283129" y="59245"/>
                </a:lnTo>
                <a:lnTo>
                  <a:pt x="2256866" y="34671"/>
                </a:lnTo>
                <a:lnTo>
                  <a:pt x="2222538" y="18097"/>
                </a:lnTo>
                <a:lnTo>
                  <a:pt x="2184616" y="9766"/>
                </a:lnTo>
                <a:lnTo>
                  <a:pt x="2184616" y="186474"/>
                </a:lnTo>
                <a:lnTo>
                  <a:pt x="2184616" y="347281"/>
                </a:lnTo>
                <a:lnTo>
                  <a:pt x="2181047" y="379285"/>
                </a:lnTo>
                <a:lnTo>
                  <a:pt x="2169718" y="400812"/>
                </a:lnTo>
                <a:lnTo>
                  <a:pt x="2149716" y="412940"/>
                </a:lnTo>
                <a:lnTo>
                  <a:pt x="2120125" y="416750"/>
                </a:lnTo>
                <a:lnTo>
                  <a:pt x="1912810" y="416750"/>
                </a:lnTo>
                <a:lnTo>
                  <a:pt x="1912810" y="117005"/>
                </a:lnTo>
                <a:lnTo>
                  <a:pt x="2120125" y="117005"/>
                </a:lnTo>
                <a:lnTo>
                  <a:pt x="2149716" y="120815"/>
                </a:lnTo>
                <a:lnTo>
                  <a:pt x="2169718" y="132969"/>
                </a:lnTo>
                <a:lnTo>
                  <a:pt x="2181047" y="154495"/>
                </a:lnTo>
                <a:lnTo>
                  <a:pt x="2184616" y="186474"/>
                </a:lnTo>
                <a:lnTo>
                  <a:pt x="2184616" y="9766"/>
                </a:lnTo>
                <a:lnTo>
                  <a:pt x="2179891" y="8724"/>
                </a:lnTo>
                <a:lnTo>
                  <a:pt x="2128659" y="5765"/>
                </a:lnTo>
                <a:lnTo>
                  <a:pt x="1784121" y="5765"/>
                </a:lnTo>
                <a:lnTo>
                  <a:pt x="1784121" y="527837"/>
                </a:lnTo>
                <a:lnTo>
                  <a:pt x="2134628" y="527837"/>
                </a:lnTo>
                <a:lnTo>
                  <a:pt x="2188108" y="524002"/>
                </a:lnTo>
                <a:lnTo>
                  <a:pt x="2230907" y="512546"/>
                </a:lnTo>
                <a:lnTo>
                  <a:pt x="2288057" y="467258"/>
                </a:lnTo>
                <a:lnTo>
                  <a:pt x="2307920" y="416750"/>
                </a:lnTo>
                <a:lnTo>
                  <a:pt x="2313216" y="392836"/>
                </a:lnTo>
                <a:lnTo>
                  <a:pt x="2316022" y="344982"/>
                </a:lnTo>
                <a:lnTo>
                  <a:pt x="2316022" y="188772"/>
                </a:lnTo>
                <a:close/>
              </a:path>
              <a:path w="3972559" h="534035">
                <a:moveTo>
                  <a:pt x="2903613" y="184607"/>
                </a:moveTo>
                <a:lnTo>
                  <a:pt x="2900603" y="133286"/>
                </a:lnTo>
                <a:lnTo>
                  <a:pt x="2891104" y="91643"/>
                </a:lnTo>
                <a:lnTo>
                  <a:pt x="2849651" y="34759"/>
                </a:lnTo>
                <a:lnTo>
                  <a:pt x="2773451" y="8788"/>
                </a:lnTo>
                <a:lnTo>
                  <a:pt x="2720492" y="5791"/>
                </a:lnTo>
                <a:lnTo>
                  <a:pt x="2396464" y="5791"/>
                </a:lnTo>
                <a:lnTo>
                  <a:pt x="2396464" y="116586"/>
                </a:lnTo>
                <a:lnTo>
                  <a:pt x="2711894" y="116586"/>
                </a:lnTo>
                <a:lnTo>
                  <a:pt x="2741485" y="120408"/>
                </a:lnTo>
                <a:lnTo>
                  <a:pt x="2761437" y="132549"/>
                </a:lnTo>
                <a:lnTo>
                  <a:pt x="2772702" y="154063"/>
                </a:lnTo>
                <a:lnTo>
                  <a:pt x="2776232" y="186004"/>
                </a:lnTo>
                <a:lnTo>
                  <a:pt x="2776309" y="204444"/>
                </a:lnTo>
                <a:lnTo>
                  <a:pt x="2776232" y="309689"/>
                </a:lnTo>
                <a:lnTo>
                  <a:pt x="2776232" y="416344"/>
                </a:lnTo>
                <a:lnTo>
                  <a:pt x="2533688" y="416344"/>
                </a:lnTo>
                <a:lnTo>
                  <a:pt x="2518968" y="414210"/>
                </a:lnTo>
                <a:lnTo>
                  <a:pt x="2505659" y="406146"/>
                </a:lnTo>
                <a:lnTo>
                  <a:pt x="2496020" y="389699"/>
                </a:lnTo>
                <a:lnTo>
                  <a:pt x="2492298" y="362407"/>
                </a:lnTo>
                <a:lnTo>
                  <a:pt x="2495994" y="335216"/>
                </a:lnTo>
                <a:lnTo>
                  <a:pt x="2505583" y="319201"/>
                </a:lnTo>
                <a:lnTo>
                  <a:pt x="2518892" y="311607"/>
                </a:lnTo>
                <a:lnTo>
                  <a:pt x="2533688" y="309689"/>
                </a:lnTo>
                <a:lnTo>
                  <a:pt x="2776232" y="309689"/>
                </a:lnTo>
                <a:lnTo>
                  <a:pt x="2776232" y="204444"/>
                </a:lnTo>
                <a:lnTo>
                  <a:pt x="2514828" y="204444"/>
                </a:lnTo>
                <a:lnTo>
                  <a:pt x="2461171" y="210045"/>
                </a:lnTo>
                <a:lnTo>
                  <a:pt x="2419477" y="227215"/>
                </a:lnTo>
                <a:lnTo>
                  <a:pt x="2389721" y="256527"/>
                </a:lnTo>
                <a:lnTo>
                  <a:pt x="2371890" y="298551"/>
                </a:lnTo>
                <a:lnTo>
                  <a:pt x="2365959" y="353872"/>
                </a:lnTo>
                <a:lnTo>
                  <a:pt x="2365959" y="378561"/>
                </a:lnTo>
                <a:lnTo>
                  <a:pt x="2372106" y="435038"/>
                </a:lnTo>
                <a:lnTo>
                  <a:pt x="2390584" y="477177"/>
                </a:lnTo>
                <a:lnTo>
                  <a:pt x="2421420" y="506006"/>
                </a:lnTo>
                <a:lnTo>
                  <a:pt x="2464625" y="522554"/>
                </a:lnTo>
                <a:lnTo>
                  <a:pt x="2520238" y="527837"/>
                </a:lnTo>
                <a:lnTo>
                  <a:pt x="2903613" y="527837"/>
                </a:lnTo>
                <a:lnTo>
                  <a:pt x="2903613" y="416344"/>
                </a:lnTo>
                <a:lnTo>
                  <a:pt x="2903613" y="309689"/>
                </a:lnTo>
                <a:lnTo>
                  <a:pt x="2903613" y="184607"/>
                </a:lnTo>
                <a:close/>
              </a:path>
              <a:path w="3972559" h="534035">
                <a:moveTo>
                  <a:pt x="3421773" y="5778"/>
                </a:moveTo>
                <a:lnTo>
                  <a:pt x="2929471" y="5778"/>
                </a:lnTo>
                <a:lnTo>
                  <a:pt x="2929471" y="114998"/>
                </a:lnTo>
                <a:lnTo>
                  <a:pt x="3111271" y="114998"/>
                </a:lnTo>
                <a:lnTo>
                  <a:pt x="3111271" y="527748"/>
                </a:lnTo>
                <a:lnTo>
                  <a:pt x="3239897" y="527748"/>
                </a:lnTo>
                <a:lnTo>
                  <a:pt x="3239897" y="114998"/>
                </a:lnTo>
                <a:lnTo>
                  <a:pt x="3421773" y="114998"/>
                </a:lnTo>
                <a:lnTo>
                  <a:pt x="3421773" y="5778"/>
                </a:lnTo>
                <a:close/>
              </a:path>
              <a:path w="3972559" h="534035">
                <a:moveTo>
                  <a:pt x="3971975" y="184607"/>
                </a:moveTo>
                <a:lnTo>
                  <a:pt x="3968978" y="133286"/>
                </a:lnTo>
                <a:lnTo>
                  <a:pt x="3959504" y="91643"/>
                </a:lnTo>
                <a:lnTo>
                  <a:pt x="3918127" y="34759"/>
                </a:lnTo>
                <a:lnTo>
                  <a:pt x="3841889" y="8788"/>
                </a:lnTo>
                <a:lnTo>
                  <a:pt x="3788841" y="5791"/>
                </a:lnTo>
                <a:lnTo>
                  <a:pt x="3464890" y="5791"/>
                </a:lnTo>
                <a:lnTo>
                  <a:pt x="3464890" y="116586"/>
                </a:lnTo>
                <a:lnTo>
                  <a:pt x="3780523" y="116586"/>
                </a:lnTo>
                <a:lnTo>
                  <a:pt x="3810050" y="120408"/>
                </a:lnTo>
                <a:lnTo>
                  <a:pt x="3829977" y="132549"/>
                </a:lnTo>
                <a:lnTo>
                  <a:pt x="3841254" y="154063"/>
                </a:lnTo>
                <a:lnTo>
                  <a:pt x="3844798" y="186004"/>
                </a:lnTo>
                <a:lnTo>
                  <a:pt x="3844798" y="204444"/>
                </a:lnTo>
                <a:lnTo>
                  <a:pt x="3844798" y="309689"/>
                </a:lnTo>
                <a:lnTo>
                  <a:pt x="3844798" y="416344"/>
                </a:lnTo>
                <a:lnTo>
                  <a:pt x="3602113" y="416344"/>
                </a:lnTo>
                <a:lnTo>
                  <a:pt x="3587419" y="414210"/>
                </a:lnTo>
                <a:lnTo>
                  <a:pt x="3574110" y="406146"/>
                </a:lnTo>
                <a:lnTo>
                  <a:pt x="3564445" y="389699"/>
                </a:lnTo>
                <a:lnTo>
                  <a:pt x="3560711" y="362407"/>
                </a:lnTo>
                <a:lnTo>
                  <a:pt x="3564420" y="335216"/>
                </a:lnTo>
                <a:lnTo>
                  <a:pt x="3574034" y="319201"/>
                </a:lnTo>
                <a:lnTo>
                  <a:pt x="3587331" y="311607"/>
                </a:lnTo>
                <a:lnTo>
                  <a:pt x="3602113" y="309689"/>
                </a:lnTo>
                <a:lnTo>
                  <a:pt x="3844798" y="309689"/>
                </a:lnTo>
                <a:lnTo>
                  <a:pt x="3844798" y="204444"/>
                </a:lnTo>
                <a:lnTo>
                  <a:pt x="3583330" y="204444"/>
                </a:lnTo>
                <a:lnTo>
                  <a:pt x="3529660" y="210045"/>
                </a:lnTo>
                <a:lnTo>
                  <a:pt x="3487966" y="227215"/>
                </a:lnTo>
                <a:lnTo>
                  <a:pt x="3458222" y="256527"/>
                </a:lnTo>
                <a:lnTo>
                  <a:pt x="3440392" y="298551"/>
                </a:lnTo>
                <a:lnTo>
                  <a:pt x="3434448" y="353872"/>
                </a:lnTo>
                <a:lnTo>
                  <a:pt x="3434448" y="378561"/>
                </a:lnTo>
                <a:lnTo>
                  <a:pt x="3440607" y="435038"/>
                </a:lnTo>
                <a:lnTo>
                  <a:pt x="3459099" y="477177"/>
                </a:lnTo>
                <a:lnTo>
                  <a:pt x="3489934" y="506006"/>
                </a:lnTo>
                <a:lnTo>
                  <a:pt x="3533114" y="522554"/>
                </a:lnTo>
                <a:lnTo>
                  <a:pt x="3588664" y="527837"/>
                </a:lnTo>
                <a:lnTo>
                  <a:pt x="3971975" y="527837"/>
                </a:lnTo>
                <a:lnTo>
                  <a:pt x="3971975" y="416344"/>
                </a:lnTo>
                <a:lnTo>
                  <a:pt x="3971975" y="309689"/>
                </a:lnTo>
                <a:lnTo>
                  <a:pt x="3971975" y="1846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Imagen 9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C29B95CB-1E1B-4342-8462-A7B9C63684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" y="-4128"/>
            <a:ext cx="8687915" cy="6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41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5">
            <a:extLst>
              <a:ext uri="{FF2B5EF4-FFF2-40B4-BE49-F238E27FC236}">
                <a16:creationId xmlns:a16="http://schemas.microsoft.com/office/drawing/2014/main" id="{BE235471-5C1A-49D6-87DE-93E3D43C69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07813" y="1261745"/>
            <a:ext cx="2879388" cy="38893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20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1000" y="365125"/>
            <a:ext cx="430530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87571" y="0"/>
            <a:ext cx="3570742" cy="6857999"/>
          </a:xfrm>
        </p:spPr>
        <p:txBody>
          <a:bodyPr/>
          <a:lstStyle/>
          <a:p>
            <a:endParaRPr lang="es-ES"/>
          </a:p>
        </p:txBody>
      </p:sp>
      <p:sp>
        <p:nvSpPr>
          <p:cNvPr id="9" name="Marcador de texto 15">
            <a:extLst>
              <a:ext uri="{FF2B5EF4-FFF2-40B4-BE49-F238E27FC236}">
                <a16:creationId xmlns:a16="http://schemas.microsoft.com/office/drawing/2014/main" id="{DF05A1D4-48FC-44F8-9E96-5BC55D2C35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1000" y="1968500"/>
            <a:ext cx="4305301" cy="444613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E829FCA8-B989-44D1-80B9-5B53511111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05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0" y="920296"/>
            <a:ext cx="531222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174DF5E9-055B-4D7F-A558-E27527DA0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471161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A82EFD79-91F1-4319-8D39-7EBB6BEC7C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309308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CA9A9B4E-D167-4DE0-9019-9A9054EBE2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4107470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6A502C22-7ACD-495C-B0B5-F27DDAAB3D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4927404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1" name="Imagen 10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F441500E-BA93-4FD4-B781-441E47244E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4997" y="6124490"/>
            <a:ext cx="2234284" cy="331390"/>
          </a:xfrm>
          <a:prstGeom prst="rect">
            <a:avLst/>
          </a:prstGeom>
        </p:spPr>
      </p:pic>
      <p:pic>
        <p:nvPicPr>
          <p:cNvPr id="12" name="Marcador de posición de 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6AB9385-0E77-4038-9744-E35B385DF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10733" y="114153"/>
            <a:ext cx="1278548" cy="7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40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437120" y="1392737"/>
            <a:ext cx="4177936" cy="173400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34200" cy="6857999"/>
          </a:xfrm>
        </p:spPr>
        <p:txBody>
          <a:bodyPr/>
          <a:lstStyle/>
          <a:p>
            <a:endParaRPr lang="es-ES"/>
          </a:p>
        </p:txBody>
      </p:sp>
      <p:sp>
        <p:nvSpPr>
          <p:cNvPr id="6" name="Marcador de texto 15">
            <a:extLst>
              <a:ext uri="{FF2B5EF4-FFF2-40B4-BE49-F238E27FC236}">
                <a16:creationId xmlns:a16="http://schemas.microsoft.com/office/drawing/2014/main" id="{8631366F-A402-4238-9843-950F4FAAE7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37120" y="3346269"/>
            <a:ext cx="4177936" cy="258209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242238B0-2D79-4ABC-B8E9-07C0FD807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74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78971" y="615497"/>
            <a:ext cx="3243942" cy="1528989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5686" y="0"/>
            <a:ext cx="4103913" cy="6857999"/>
          </a:xfrm>
        </p:spPr>
        <p:txBody>
          <a:bodyPr/>
          <a:lstStyle/>
          <a:p>
            <a:endParaRPr lang="es-ES"/>
          </a:p>
        </p:txBody>
      </p:sp>
      <p:sp>
        <p:nvSpPr>
          <p:cNvPr id="6" name="Marcador de posición de imagen 4">
            <a:extLst>
              <a:ext uri="{FF2B5EF4-FFF2-40B4-BE49-F238E27FC236}">
                <a16:creationId xmlns:a16="http://schemas.microsoft.com/office/drawing/2014/main" id="{4E222587-9B83-4F95-9A3D-1D72EE4BB5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23514" y="1021080"/>
            <a:ext cx="3657600" cy="225552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Marcador de posición de imagen 4">
            <a:extLst>
              <a:ext uri="{FF2B5EF4-FFF2-40B4-BE49-F238E27FC236}">
                <a16:creationId xmlns:a16="http://schemas.microsoft.com/office/drawing/2014/main" id="{158C3FBB-04D9-4351-BD10-6D38D73119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23514" y="3429001"/>
            <a:ext cx="3657600" cy="216408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8" name="Marcador de texto 15">
            <a:extLst>
              <a:ext uri="{FF2B5EF4-FFF2-40B4-BE49-F238E27FC236}">
                <a16:creationId xmlns:a16="http://schemas.microsoft.com/office/drawing/2014/main" id="{4EBB11D4-0769-479E-B91A-665E182AC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8971" y="2556329"/>
            <a:ext cx="3243942" cy="385830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D66B4FB0-A450-45C3-B370-4F83FB624C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80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63284" y="505577"/>
            <a:ext cx="574765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chemeClr val="bg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CA9A9B4E-D167-4DE0-9019-9A9054EBE2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" y="5032755"/>
            <a:ext cx="3759199" cy="1270073"/>
          </a:xfrm>
          <a:solidFill>
            <a:srgbClr val="6785C1">
              <a:alpha val="70000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98A6F5AB-2C7F-478E-8E8C-1E4EF73FD3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3552298"/>
            <a:ext cx="4343401" cy="1270073"/>
          </a:xfrm>
          <a:solidFill>
            <a:srgbClr val="6785C1">
              <a:alpha val="70000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4A858692-26D2-47E1-906B-98F7811A03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2071841"/>
            <a:ext cx="5910942" cy="1270073"/>
          </a:xfrm>
          <a:solidFill>
            <a:srgbClr val="6785C1">
              <a:alpha val="70000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9" name="Imagen 8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EC82A3D8-EF87-45BA-8A7A-66B060F01D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4997" y="6124490"/>
            <a:ext cx="2234284" cy="331390"/>
          </a:xfrm>
          <a:prstGeom prst="rect">
            <a:avLst/>
          </a:prstGeom>
        </p:spPr>
      </p:pic>
      <p:pic>
        <p:nvPicPr>
          <p:cNvPr id="12" name="Marcador de posición de 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ED8BF08-0032-4E38-B735-76B3E7B323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10733" y="114153"/>
            <a:ext cx="1278548" cy="7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65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618513" y="920296"/>
            <a:ext cx="531222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174DF5E9-055B-4D7F-A558-E27527DA0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31429" y="2471161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A82EFD79-91F1-4319-8D39-7EBB6BEC7C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429" y="3309308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CA9A9B4E-D167-4DE0-9019-9A9054EBE2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429" y="4107470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6A502C22-7ACD-495C-B0B5-F27DDAAB3D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31429" y="4927404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9C5AC8A3-1EFA-4020-964C-888B5FCD0A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31168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16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EDD82B36-BF17-4F53-B02C-2D332C18DC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8970" y="2569029"/>
            <a:ext cx="3243942" cy="385830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78971" y="615497"/>
            <a:ext cx="3243941" cy="156890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5544" y="0"/>
            <a:ext cx="4665616" cy="6857999"/>
          </a:xfrm>
        </p:spPr>
        <p:txBody>
          <a:bodyPr/>
          <a:lstStyle/>
          <a:p>
            <a:endParaRPr lang="es-ES"/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9F397C64-5C3C-42B6-9DA8-563C2C3227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3966" y="5274232"/>
            <a:ext cx="2514600" cy="1480250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016B46B9-1A85-413A-96B8-FBDBF68CE6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3966" y="3586946"/>
            <a:ext cx="2514600" cy="1480250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id="{6F8FACAD-CA4D-4DE7-990A-B98F4A2D57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00967" y="3586946"/>
            <a:ext cx="2514600" cy="1480250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1E2B7D5E-96B7-4DDC-9A72-32E45024AE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72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15843F2C-6751-4294-AB2A-0BB7AA011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" y="-28575"/>
            <a:ext cx="8687915" cy="6953500"/>
          </a:xfrm>
          <a:prstGeom prst="rect">
            <a:avLst/>
          </a:prstGeom>
        </p:spPr>
      </p:pic>
      <p:sp>
        <p:nvSpPr>
          <p:cNvPr id="22" name="Marcador de texto 15">
            <a:extLst>
              <a:ext uri="{FF2B5EF4-FFF2-40B4-BE49-F238E27FC236}">
                <a16:creationId xmlns:a16="http://schemas.microsoft.com/office/drawing/2014/main" id="{3199CCF9-D349-4D15-B18B-00162C10A97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30245" y="4482172"/>
            <a:ext cx="3251184" cy="1028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28522818-9829-4A2D-8CC2-DD8655FE14E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2796" y="1563849"/>
            <a:ext cx="3251184" cy="6204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02A627A1-08CB-41A3-833E-1DD5C775CD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2796" y="3432914"/>
            <a:ext cx="2917543" cy="30317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A9521142-0E00-4A34-AB4F-73176F94B0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96863"/>
            <a:ext cx="5568950" cy="2873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TÍTULO DEL PATRÓN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F73B530-774E-4EFF-9C43-0C5F9C2647CA}"/>
              </a:ext>
            </a:extLst>
          </p:cNvPr>
          <p:cNvSpPr/>
          <p:nvPr userDrawn="1"/>
        </p:nvSpPr>
        <p:spPr>
          <a:xfrm>
            <a:off x="3619034" y="1252659"/>
            <a:ext cx="4639056" cy="4639056"/>
          </a:xfrm>
          <a:prstGeom prst="ellipse">
            <a:avLst/>
          </a:prstGeom>
          <a:solidFill>
            <a:srgbClr val="0F1C50">
              <a:alpha val="18824"/>
            </a:srgbClr>
          </a:solidFill>
          <a:ln w="539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6785C1"/>
              </a:solidFill>
              <a:latin typeface="+mj-lt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B512D7-2C0F-4425-806D-87A7B20BCAC8}"/>
              </a:ext>
            </a:extLst>
          </p:cNvPr>
          <p:cNvSpPr/>
          <p:nvPr userDrawn="1"/>
        </p:nvSpPr>
        <p:spPr>
          <a:xfrm>
            <a:off x="4274354" y="1907979"/>
            <a:ext cx="3328416" cy="3328416"/>
          </a:xfrm>
          <a:prstGeom prst="ellipse">
            <a:avLst/>
          </a:prstGeom>
          <a:solidFill>
            <a:srgbClr val="E6B600">
              <a:alpha val="56863"/>
            </a:srgbClr>
          </a:solidFill>
          <a:ln w="539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+mj-lt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6132464-EC3C-4040-B907-3A0E11314AD2}"/>
              </a:ext>
            </a:extLst>
          </p:cNvPr>
          <p:cNvSpPr/>
          <p:nvPr userDrawn="1"/>
        </p:nvSpPr>
        <p:spPr>
          <a:xfrm>
            <a:off x="5011970" y="2645595"/>
            <a:ext cx="1853184" cy="1853184"/>
          </a:xfrm>
          <a:prstGeom prst="ellipse">
            <a:avLst/>
          </a:prstGeom>
          <a:solidFill>
            <a:srgbClr val="0F1C50"/>
          </a:solidFill>
          <a:ln w="539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+mj-lt"/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63F3AAF6-5DD6-4699-9510-8D10F6E0B828}"/>
              </a:ext>
            </a:extLst>
          </p:cNvPr>
          <p:cNvCxnSpPr>
            <a:cxnSpLocks/>
          </p:cNvCxnSpPr>
          <p:nvPr userDrawn="1"/>
        </p:nvCxnSpPr>
        <p:spPr>
          <a:xfrm>
            <a:off x="300038" y="2436588"/>
            <a:ext cx="5663440" cy="0"/>
          </a:xfrm>
          <a:prstGeom prst="line">
            <a:avLst/>
          </a:prstGeom>
          <a:ln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686270E-508D-46D0-9307-06B1556AA9B9}"/>
              </a:ext>
            </a:extLst>
          </p:cNvPr>
          <p:cNvCxnSpPr>
            <a:cxnSpLocks/>
          </p:cNvCxnSpPr>
          <p:nvPr userDrawn="1"/>
        </p:nvCxnSpPr>
        <p:spPr>
          <a:xfrm>
            <a:off x="6460435" y="5660178"/>
            <a:ext cx="5431528" cy="0"/>
          </a:xfrm>
          <a:prstGeom prst="line">
            <a:avLst/>
          </a:prstGeom>
          <a:ln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E9C83A8-A844-4752-B412-074D45026249}"/>
              </a:ext>
            </a:extLst>
          </p:cNvPr>
          <p:cNvCxnSpPr>
            <a:cxnSpLocks/>
          </p:cNvCxnSpPr>
          <p:nvPr userDrawn="1"/>
        </p:nvCxnSpPr>
        <p:spPr>
          <a:xfrm>
            <a:off x="5963478" y="3601831"/>
            <a:ext cx="5928485" cy="0"/>
          </a:xfrm>
          <a:prstGeom prst="line">
            <a:avLst/>
          </a:prstGeom>
          <a:ln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C08C3BF8-FC5E-4AE8-A730-AFA48BD3AD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0245" y="4006146"/>
            <a:ext cx="3243942" cy="3115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800" b="1" kern="1200" dirty="0">
                <a:solidFill>
                  <a:srgbClr val="505050"/>
                </a:solidFill>
                <a:latin typeface="Arial Black" panose="020B0A040201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BE2CECCB-7680-472D-AC79-7CA7DC94CB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0038" y="909196"/>
            <a:ext cx="3243942" cy="513130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16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33" name="Marcador de texto 2">
            <a:extLst>
              <a:ext uri="{FF2B5EF4-FFF2-40B4-BE49-F238E27FC236}">
                <a16:creationId xmlns:a16="http://schemas.microsoft.com/office/drawing/2014/main" id="{382D4FFD-A997-4029-A30E-69950362B2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30245" y="1077715"/>
            <a:ext cx="3243942" cy="3115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800" b="1" kern="1200" dirty="0">
                <a:solidFill>
                  <a:srgbClr val="505050"/>
                </a:solidFill>
                <a:latin typeface="Arial Black" panose="020B0A040201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21" name="Marcador de texto 15">
            <a:extLst>
              <a:ext uri="{FF2B5EF4-FFF2-40B4-BE49-F238E27FC236}">
                <a16:creationId xmlns:a16="http://schemas.microsoft.com/office/drawing/2014/main" id="{35340808-BB2A-4905-A193-B527DBCEF89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30245" y="1563848"/>
            <a:ext cx="3251184" cy="1747153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56315EC1-7DD2-483A-B46C-62635B84DB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873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Una persona hablando por teléfono celular&#10;&#10;Descripción generada automáticamente con confianza media">
            <a:extLst>
              <a:ext uri="{FF2B5EF4-FFF2-40B4-BE49-F238E27FC236}">
                <a16:creationId xmlns:a16="http://schemas.microsoft.com/office/drawing/2014/main" id="{7130AD47-6430-401A-B46F-16F4F2489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1" b="12367"/>
          <a:stretch/>
        </p:blipFill>
        <p:spPr>
          <a:xfrm>
            <a:off x="-631022" y="-1"/>
            <a:ext cx="12823022" cy="695350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8423184-2A25-42BD-BDF1-18ED01219C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022" y="-18127"/>
            <a:ext cx="12192000" cy="6876127"/>
          </a:xfrm>
          <a:prstGeom prst="rect">
            <a:avLst/>
          </a:prstGeom>
        </p:spPr>
      </p:pic>
      <p:pic>
        <p:nvPicPr>
          <p:cNvPr id="7" name="Imagen 6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FE08DC19-9B01-40D4-BA18-C7E0F0844C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022" y="0"/>
            <a:ext cx="8687915" cy="6953500"/>
          </a:xfrm>
          <a:prstGeom prst="rect">
            <a:avLst/>
          </a:prstGeom>
        </p:spPr>
      </p:pic>
      <p:sp>
        <p:nvSpPr>
          <p:cNvPr id="15" name="object 15">
            <a:extLst>
              <a:ext uri="{FF2B5EF4-FFF2-40B4-BE49-F238E27FC236}">
                <a16:creationId xmlns:a16="http://schemas.microsoft.com/office/drawing/2014/main" id="{929FC511-1474-4D2B-AB32-44647DF2E599}"/>
              </a:ext>
            </a:extLst>
          </p:cNvPr>
          <p:cNvSpPr/>
          <p:nvPr userDrawn="1"/>
        </p:nvSpPr>
        <p:spPr>
          <a:xfrm>
            <a:off x="10228521" y="462344"/>
            <a:ext cx="1661955" cy="230436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12" y="5613"/>
                </a:moveTo>
                <a:lnTo>
                  <a:pt x="431787" y="5613"/>
                </a:lnTo>
                <a:lnTo>
                  <a:pt x="431787" y="331304"/>
                </a:lnTo>
                <a:lnTo>
                  <a:pt x="432054" y="350342"/>
                </a:lnTo>
                <a:lnTo>
                  <a:pt x="433717" y="396265"/>
                </a:lnTo>
                <a:lnTo>
                  <a:pt x="434073" y="402094"/>
                </a:lnTo>
                <a:lnTo>
                  <a:pt x="433717" y="407352"/>
                </a:lnTo>
                <a:lnTo>
                  <a:pt x="426999" y="411111"/>
                </a:lnTo>
                <a:lnTo>
                  <a:pt x="423265" y="407847"/>
                </a:lnTo>
                <a:lnTo>
                  <a:pt x="420827" y="403542"/>
                </a:lnTo>
                <a:lnTo>
                  <a:pt x="329819" y="241185"/>
                </a:lnTo>
                <a:lnTo>
                  <a:pt x="295529" y="180492"/>
                </a:lnTo>
                <a:lnTo>
                  <a:pt x="264121" y="125412"/>
                </a:lnTo>
                <a:lnTo>
                  <a:pt x="239369" y="82778"/>
                </a:lnTo>
                <a:lnTo>
                  <a:pt x="205524" y="35331"/>
                </a:lnTo>
                <a:lnTo>
                  <a:pt x="152425" y="4343"/>
                </a:lnTo>
                <a:lnTo>
                  <a:pt x="114769" y="0"/>
                </a:lnTo>
                <a:lnTo>
                  <a:pt x="82651" y="3149"/>
                </a:lnTo>
                <a:lnTo>
                  <a:pt x="51663" y="14960"/>
                </a:lnTo>
                <a:lnTo>
                  <a:pt x="25260" y="38950"/>
                </a:lnTo>
                <a:lnTo>
                  <a:pt x="6896" y="78663"/>
                </a:lnTo>
                <a:lnTo>
                  <a:pt x="0" y="137629"/>
                </a:lnTo>
                <a:lnTo>
                  <a:pt x="0" y="528015"/>
                </a:lnTo>
                <a:lnTo>
                  <a:pt x="126898" y="528015"/>
                </a:lnTo>
                <a:lnTo>
                  <a:pt x="126898" y="202463"/>
                </a:lnTo>
                <a:lnTo>
                  <a:pt x="126644" y="183438"/>
                </a:lnTo>
                <a:lnTo>
                  <a:pt x="124739" y="131737"/>
                </a:lnTo>
                <a:lnTo>
                  <a:pt x="125031" y="126263"/>
                </a:lnTo>
                <a:lnTo>
                  <a:pt x="131826" y="122656"/>
                </a:lnTo>
                <a:lnTo>
                  <a:pt x="135420" y="125907"/>
                </a:lnTo>
                <a:lnTo>
                  <a:pt x="192024" y="228041"/>
                </a:lnTo>
                <a:lnTo>
                  <a:pt x="224040" y="285483"/>
                </a:lnTo>
                <a:lnTo>
                  <a:pt x="257530" y="345020"/>
                </a:lnTo>
                <a:lnTo>
                  <a:pt x="289179" y="400469"/>
                </a:lnTo>
                <a:lnTo>
                  <a:pt x="315658" y="445643"/>
                </a:lnTo>
                <a:lnTo>
                  <a:pt x="353225" y="498436"/>
                </a:lnTo>
                <a:lnTo>
                  <a:pt x="406336" y="529590"/>
                </a:lnTo>
                <a:lnTo>
                  <a:pt x="443992" y="533984"/>
                </a:lnTo>
                <a:lnTo>
                  <a:pt x="476084" y="530796"/>
                </a:lnTo>
                <a:lnTo>
                  <a:pt x="507085" y="518934"/>
                </a:lnTo>
                <a:lnTo>
                  <a:pt x="533514" y="494855"/>
                </a:lnTo>
                <a:lnTo>
                  <a:pt x="551916" y="455091"/>
                </a:lnTo>
                <a:lnTo>
                  <a:pt x="558812" y="396138"/>
                </a:lnTo>
                <a:lnTo>
                  <a:pt x="558812" y="5613"/>
                </a:lnTo>
                <a:close/>
              </a:path>
              <a:path w="3972559" h="534035">
                <a:moveTo>
                  <a:pt x="1094447" y="5778"/>
                </a:moveTo>
                <a:lnTo>
                  <a:pt x="602284" y="5778"/>
                </a:lnTo>
                <a:lnTo>
                  <a:pt x="602284" y="114998"/>
                </a:lnTo>
                <a:lnTo>
                  <a:pt x="784009" y="114998"/>
                </a:lnTo>
                <a:lnTo>
                  <a:pt x="784009" y="527748"/>
                </a:lnTo>
                <a:lnTo>
                  <a:pt x="912710" y="527748"/>
                </a:lnTo>
                <a:lnTo>
                  <a:pt x="912710" y="114998"/>
                </a:lnTo>
                <a:lnTo>
                  <a:pt x="1094447" y="114998"/>
                </a:lnTo>
                <a:lnTo>
                  <a:pt x="1094447" y="5778"/>
                </a:lnTo>
                <a:close/>
              </a:path>
              <a:path w="3972559" h="534035">
                <a:moveTo>
                  <a:pt x="1627581" y="5778"/>
                </a:moveTo>
                <a:lnTo>
                  <a:pt x="1135418" y="5778"/>
                </a:lnTo>
                <a:lnTo>
                  <a:pt x="1135418" y="114998"/>
                </a:lnTo>
                <a:lnTo>
                  <a:pt x="1317091" y="114998"/>
                </a:lnTo>
                <a:lnTo>
                  <a:pt x="1317091" y="527748"/>
                </a:lnTo>
                <a:lnTo>
                  <a:pt x="1445920" y="527748"/>
                </a:lnTo>
                <a:lnTo>
                  <a:pt x="1445920" y="114998"/>
                </a:lnTo>
                <a:lnTo>
                  <a:pt x="1627581" y="114998"/>
                </a:lnTo>
                <a:lnTo>
                  <a:pt x="1627581" y="5778"/>
                </a:lnTo>
                <a:close/>
              </a:path>
              <a:path w="3972559" h="534035">
                <a:moveTo>
                  <a:pt x="2316022" y="188772"/>
                </a:moveTo>
                <a:lnTo>
                  <a:pt x="2312454" y="135509"/>
                </a:lnTo>
                <a:lnTo>
                  <a:pt x="2307755" y="117005"/>
                </a:lnTo>
                <a:lnTo>
                  <a:pt x="2301570" y="92595"/>
                </a:lnTo>
                <a:lnTo>
                  <a:pt x="2283129" y="59245"/>
                </a:lnTo>
                <a:lnTo>
                  <a:pt x="2256866" y="34671"/>
                </a:lnTo>
                <a:lnTo>
                  <a:pt x="2222538" y="18097"/>
                </a:lnTo>
                <a:lnTo>
                  <a:pt x="2184616" y="9766"/>
                </a:lnTo>
                <a:lnTo>
                  <a:pt x="2184616" y="186474"/>
                </a:lnTo>
                <a:lnTo>
                  <a:pt x="2184616" y="347281"/>
                </a:lnTo>
                <a:lnTo>
                  <a:pt x="2181047" y="379285"/>
                </a:lnTo>
                <a:lnTo>
                  <a:pt x="2169718" y="400812"/>
                </a:lnTo>
                <a:lnTo>
                  <a:pt x="2149716" y="412940"/>
                </a:lnTo>
                <a:lnTo>
                  <a:pt x="2120125" y="416750"/>
                </a:lnTo>
                <a:lnTo>
                  <a:pt x="1912810" y="416750"/>
                </a:lnTo>
                <a:lnTo>
                  <a:pt x="1912810" y="117005"/>
                </a:lnTo>
                <a:lnTo>
                  <a:pt x="2120125" y="117005"/>
                </a:lnTo>
                <a:lnTo>
                  <a:pt x="2149716" y="120815"/>
                </a:lnTo>
                <a:lnTo>
                  <a:pt x="2169718" y="132969"/>
                </a:lnTo>
                <a:lnTo>
                  <a:pt x="2181047" y="154495"/>
                </a:lnTo>
                <a:lnTo>
                  <a:pt x="2184616" y="186474"/>
                </a:lnTo>
                <a:lnTo>
                  <a:pt x="2184616" y="9766"/>
                </a:lnTo>
                <a:lnTo>
                  <a:pt x="2179891" y="8724"/>
                </a:lnTo>
                <a:lnTo>
                  <a:pt x="2128659" y="5765"/>
                </a:lnTo>
                <a:lnTo>
                  <a:pt x="1784121" y="5765"/>
                </a:lnTo>
                <a:lnTo>
                  <a:pt x="1784121" y="527837"/>
                </a:lnTo>
                <a:lnTo>
                  <a:pt x="2134628" y="527837"/>
                </a:lnTo>
                <a:lnTo>
                  <a:pt x="2188108" y="524002"/>
                </a:lnTo>
                <a:lnTo>
                  <a:pt x="2230907" y="512546"/>
                </a:lnTo>
                <a:lnTo>
                  <a:pt x="2288057" y="467258"/>
                </a:lnTo>
                <a:lnTo>
                  <a:pt x="2307920" y="416750"/>
                </a:lnTo>
                <a:lnTo>
                  <a:pt x="2313216" y="392836"/>
                </a:lnTo>
                <a:lnTo>
                  <a:pt x="2316022" y="344982"/>
                </a:lnTo>
                <a:lnTo>
                  <a:pt x="2316022" y="188772"/>
                </a:lnTo>
                <a:close/>
              </a:path>
              <a:path w="3972559" h="534035">
                <a:moveTo>
                  <a:pt x="2903613" y="184607"/>
                </a:moveTo>
                <a:lnTo>
                  <a:pt x="2900603" y="133286"/>
                </a:lnTo>
                <a:lnTo>
                  <a:pt x="2891104" y="91643"/>
                </a:lnTo>
                <a:lnTo>
                  <a:pt x="2849651" y="34759"/>
                </a:lnTo>
                <a:lnTo>
                  <a:pt x="2773451" y="8788"/>
                </a:lnTo>
                <a:lnTo>
                  <a:pt x="2720492" y="5791"/>
                </a:lnTo>
                <a:lnTo>
                  <a:pt x="2396464" y="5791"/>
                </a:lnTo>
                <a:lnTo>
                  <a:pt x="2396464" y="116586"/>
                </a:lnTo>
                <a:lnTo>
                  <a:pt x="2711894" y="116586"/>
                </a:lnTo>
                <a:lnTo>
                  <a:pt x="2741485" y="120408"/>
                </a:lnTo>
                <a:lnTo>
                  <a:pt x="2761437" y="132549"/>
                </a:lnTo>
                <a:lnTo>
                  <a:pt x="2772702" y="154063"/>
                </a:lnTo>
                <a:lnTo>
                  <a:pt x="2776232" y="186004"/>
                </a:lnTo>
                <a:lnTo>
                  <a:pt x="2776309" y="204444"/>
                </a:lnTo>
                <a:lnTo>
                  <a:pt x="2776232" y="309689"/>
                </a:lnTo>
                <a:lnTo>
                  <a:pt x="2776232" y="416344"/>
                </a:lnTo>
                <a:lnTo>
                  <a:pt x="2533688" y="416344"/>
                </a:lnTo>
                <a:lnTo>
                  <a:pt x="2518968" y="414210"/>
                </a:lnTo>
                <a:lnTo>
                  <a:pt x="2505659" y="406146"/>
                </a:lnTo>
                <a:lnTo>
                  <a:pt x="2496020" y="389699"/>
                </a:lnTo>
                <a:lnTo>
                  <a:pt x="2492298" y="362407"/>
                </a:lnTo>
                <a:lnTo>
                  <a:pt x="2495994" y="335216"/>
                </a:lnTo>
                <a:lnTo>
                  <a:pt x="2505583" y="319201"/>
                </a:lnTo>
                <a:lnTo>
                  <a:pt x="2518892" y="311607"/>
                </a:lnTo>
                <a:lnTo>
                  <a:pt x="2533688" y="309689"/>
                </a:lnTo>
                <a:lnTo>
                  <a:pt x="2776232" y="309689"/>
                </a:lnTo>
                <a:lnTo>
                  <a:pt x="2776232" y="204444"/>
                </a:lnTo>
                <a:lnTo>
                  <a:pt x="2514828" y="204444"/>
                </a:lnTo>
                <a:lnTo>
                  <a:pt x="2461171" y="210045"/>
                </a:lnTo>
                <a:lnTo>
                  <a:pt x="2419477" y="227215"/>
                </a:lnTo>
                <a:lnTo>
                  <a:pt x="2389721" y="256527"/>
                </a:lnTo>
                <a:lnTo>
                  <a:pt x="2371890" y="298551"/>
                </a:lnTo>
                <a:lnTo>
                  <a:pt x="2365959" y="353872"/>
                </a:lnTo>
                <a:lnTo>
                  <a:pt x="2365959" y="378561"/>
                </a:lnTo>
                <a:lnTo>
                  <a:pt x="2372106" y="435038"/>
                </a:lnTo>
                <a:lnTo>
                  <a:pt x="2390584" y="477177"/>
                </a:lnTo>
                <a:lnTo>
                  <a:pt x="2421420" y="506006"/>
                </a:lnTo>
                <a:lnTo>
                  <a:pt x="2464625" y="522554"/>
                </a:lnTo>
                <a:lnTo>
                  <a:pt x="2520238" y="527837"/>
                </a:lnTo>
                <a:lnTo>
                  <a:pt x="2903613" y="527837"/>
                </a:lnTo>
                <a:lnTo>
                  <a:pt x="2903613" y="416344"/>
                </a:lnTo>
                <a:lnTo>
                  <a:pt x="2903613" y="309689"/>
                </a:lnTo>
                <a:lnTo>
                  <a:pt x="2903613" y="184607"/>
                </a:lnTo>
                <a:close/>
              </a:path>
              <a:path w="3972559" h="534035">
                <a:moveTo>
                  <a:pt x="3421773" y="5778"/>
                </a:moveTo>
                <a:lnTo>
                  <a:pt x="2929471" y="5778"/>
                </a:lnTo>
                <a:lnTo>
                  <a:pt x="2929471" y="114998"/>
                </a:lnTo>
                <a:lnTo>
                  <a:pt x="3111271" y="114998"/>
                </a:lnTo>
                <a:lnTo>
                  <a:pt x="3111271" y="527748"/>
                </a:lnTo>
                <a:lnTo>
                  <a:pt x="3239897" y="527748"/>
                </a:lnTo>
                <a:lnTo>
                  <a:pt x="3239897" y="114998"/>
                </a:lnTo>
                <a:lnTo>
                  <a:pt x="3421773" y="114998"/>
                </a:lnTo>
                <a:lnTo>
                  <a:pt x="3421773" y="5778"/>
                </a:lnTo>
                <a:close/>
              </a:path>
              <a:path w="3972559" h="534035">
                <a:moveTo>
                  <a:pt x="3971975" y="184607"/>
                </a:moveTo>
                <a:lnTo>
                  <a:pt x="3968978" y="133286"/>
                </a:lnTo>
                <a:lnTo>
                  <a:pt x="3959504" y="91643"/>
                </a:lnTo>
                <a:lnTo>
                  <a:pt x="3918127" y="34759"/>
                </a:lnTo>
                <a:lnTo>
                  <a:pt x="3841889" y="8788"/>
                </a:lnTo>
                <a:lnTo>
                  <a:pt x="3788841" y="5791"/>
                </a:lnTo>
                <a:lnTo>
                  <a:pt x="3464890" y="5791"/>
                </a:lnTo>
                <a:lnTo>
                  <a:pt x="3464890" y="116586"/>
                </a:lnTo>
                <a:lnTo>
                  <a:pt x="3780523" y="116586"/>
                </a:lnTo>
                <a:lnTo>
                  <a:pt x="3810050" y="120408"/>
                </a:lnTo>
                <a:lnTo>
                  <a:pt x="3829977" y="132549"/>
                </a:lnTo>
                <a:lnTo>
                  <a:pt x="3841254" y="154063"/>
                </a:lnTo>
                <a:lnTo>
                  <a:pt x="3844798" y="186004"/>
                </a:lnTo>
                <a:lnTo>
                  <a:pt x="3844798" y="204444"/>
                </a:lnTo>
                <a:lnTo>
                  <a:pt x="3844798" y="309689"/>
                </a:lnTo>
                <a:lnTo>
                  <a:pt x="3844798" y="416344"/>
                </a:lnTo>
                <a:lnTo>
                  <a:pt x="3602113" y="416344"/>
                </a:lnTo>
                <a:lnTo>
                  <a:pt x="3587419" y="414210"/>
                </a:lnTo>
                <a:lnTo>
                  <a:pt x="3574110" y="406146"/>
                </a:lnTo>
                <a:lnTo>
                  <a:pt x="3564445" y="389699"/>
                </a:lnTo>
                <a:lnTo>
                  <a:pt x="3560711" y="362407"/>
                </a:lnTo>
                <a:lnTo>
                  <a:pt x="3564420" y="335216"/>
                </a:lnTo>
                <a:lnTo>
                  <a:pt x="3574034" y="319201"/>
                </a:lnTo>
                <a:lnTo>
                  <a:pt x="3587331" y="311607"/>
                </a:lnTo>
                <a:lnTo>
                  <a:pt x="3602113" y="309689"/>
                </a:lnTo>
                <a:lnTo>
                  <a:pt x="3844798" y="309689"/>
                </a:lnTo>
                <a:lnTo>
                  <a:pt x="3844798" y="204444"/>
                </a:lnTo>
                <a:lnTo>
                  <a:pt x="3583330" y="204444"/>
                </a:lnTo>
                <a:lnTo>
                  <a:pt x="3529660" y="210045"/>
                </a:lnTo>
                <a:lnTo>
                  <a:pt x="3487966" y="227215"/>
                </a:lnTo>
                <a:lnTo>
                  <a:pt x="3458222" y="256527"/>
                </a:lnTo>
                <a:lnTo>
                  <a:pt x="3440392" y="298551"/>
                </a:lnTo>
                <a:lnTo>
                  <a:pt x="3434448" y="353872"/>
                </a:lnTo>
                <a:lnTo>
                  <a:pt x="3434448" y="378561"/>
                </a:lnTo>
                <a:lnTo>
                  <a:pt x="3440607" y="435038"/>
                </a:lnTo>
                <a:lnTo>
                  <a:pt x="3459099" y="477177"/>
                </a:lnTo>
                <a:lnTo>
                  <a:pt x="3489934" y="506006"/>
                </a:lnTo>
                <a:lnTo>
                  <a:pt x="3533114" y="522554"/>
                </a:lnTo>
                <a:lnTo>
                  <a:pt x="3588664" y="527837"/>
                </a:lnTo>
                <a:lnTo>
                  <a:pt x="3971975" y="527837"/>
                </a:lnTo>
                <a:lnTo>
                  <a:pt x="3971975" y="416344"/>
                </a:lnTo>
                <a:lnTo>
                  <a:pt x="3971975" y="309689"/>
                </a:lnTo>
                <a:lnTo>
                  <a:pt x="3971975" y="1846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ítulo 1"/>
          <p:cNvSpPr>
            <a:spLocks noGrp="1"/>
          </p:cNvSpPr>
          <p:nvPr userDrawn="1">
            <p:ph type="title" hasCustomPrompt="1"/>
          </p:nvPr>
        </p:nvSpPr>
        <p:spPr>
          <a:xfrm>
            <a:off x="830350" y="2864185"/>
            <a:ext cx="7304315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4000" kern="120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</a:t>
            </a:r>
            <a:br>
              <a:rPr lang="es-ES" dirty="0"/>
            </a:br>
            <a:r>
              <a:rPr lang="es-ES" dirty="0"/>
              <a:t>DE TÍTULO DEL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39750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5" descr="Un hombre sentado frente a una pantalla&#10;&#10;Descripción generada automáticamente con confianza media">
            <a:extLst>
              <a:ext uri="{FF2B5EF4-FFF2-40B4-BE49-F238E27FC236}">
                <a16:creationId xmlns:a16="http://schemas.microsoft.com/office/drawing/2014/main" id="{8E876FD2-5151-4686-97B8-B0A9D00339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>
          <a:xfrm>
            <a:off x="11201" y="0"/>
            <a:ext cx="12172950" cy="684776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DDE2495-76C9-4828-8800-658F56E79D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81800" y="-1269"/>
            <a:ext cx="5410200" cy="6923119"/>
          </a:xfrm>
          <a:prstGeom prst="rect">
            <a:avLst/>
          </a:prstGeom>
        </p:spPr>
      </p:pic>
      <p:pic>
        <p:nvPicPr>
          <p:cNvPr id="7" name="Imagen 6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FE08DC19-9B01-40D4-BA18-C7E0F0844C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" y="-105735"/>
            <a:ext cx="8687915" cy="695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0350" y="2864185"/>
            <a:ext cx="7304315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4000" kern="120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</a:t>
            </a:r>
            <a:br>
              <a:rPr lang="es-ES" dirty="0"/>
            </a:br>
            <a:r>
              <a:rPr lang="es-ES" dirty="0"/>
              <a:t>DE TÍTULO DEL</a:t>
            </a:r>
            <a:br>
              <a:rPr lang="es-ES" dirty="0"/>
            </a:br>
            <a:endParaRPr lang="es-ES" dirty="0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E94BD247-19FA-4F16-9E9D-BBE068E6BEE9}"/>
              </a:ext>
            </a:extLst>
          </p:cNvPr>
          <p:cNvSpPr/>
          <p:nvPr userDrawn="1"/>
        </p:nvSpPr>
        <p:spPr>
          <a:xfrm>
            <a:off x="10228521" y="462344"/>
            <a:ext cx="1661955" cy="230436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12" y="5613"/>
                </a:moveTo>
                <a:lnTo>
                  <a:pt x="431787" y="5613"/>
                </a:lnTo>
                <a:lnTo>
                  <a:pt x="431787" y="331304"/>
                </a:lnTo>
                <a:lnTo>
                  <a:pt x="432054" y="350342"/>
                </a:lnTo>
                <a:lnTo>
                  <a:pt x="433717" y="396265"/>
                </a:lnTo>
                <a:lnTo>
                  <a:pt x="434073" y="402094"/>
                </a:lnTo>
                <a:lnTo>
                  <a:pt x="433717" y="407352"/>
                </a:lnTo>
                <a:lnTo>
                  <a:pt x="426999" y="411111"/>
                </a:lnTo>
                <a:lnTo>
                  <a:pt x="423265" y="407847"/>
                </a:lnTo>
                <a:lnTo>
                  <a:pt x="420827" y="403542"/>
                </a:lnTo>
                <a:lnTo>
                  <a:pt x="329819" y="241185"/>
                </a:lnTo>
                <a:lnTo>
                  <a:pt x="295529" y="180492"/>
                </a:lnTo>
                <a:lnTo>
                  <a:pt x="264121" y="125412"/>
                </a:lnTo>
                <a:lnTo>
                  <a:pt x="239369" y="82778"/>
                </a:lnTo>
                <a:lnTo>
                  <a:pt x="205524" y="35331"/>
                </a:lnTo>
                <a:lnTo>
                  <a:pt x="152425" y="4343"/>
                </a:lnTo>
                <a:lnTo>
                  <a:pt x="114769" y="0"/>
                </a:lnTo>
                <a:lnTo>
                  <a:pt x="82651" y="3149"/>
                </a:lnTo>
                <a:lnTo>
                  <a:pt x="51663" y="14960"/>
                </a:lnTo>
                <a:lnTo>
                  <a:pt x="25260" y="38950"/>
                </a:lnTo>
                <a:lnTo>
                  <a:pt x="6896" y="78663"/>
                </a:lnTo>
                <a:lnTo>
                  <a:pt x="0" y="137629"/>
                </a:lnTo>
                <a:lnTo>
                  <a:pt x="0" y="528015"/>
                </a:lnTo>
                <a:lnTo>
                  <a:pt x="126898" y="528015"/>
                </a:lnTo>
                <a:lnTo>
                  <a:pt x="126898" y="202463"/>
                </a:lnTo>
                <a:lnTo>
                  <a:pt x="126644" y="183438"/>
                </a:lnTo>
                <a:lnTo>
                  <a:pt x="124739" y="131737"/>
                </a:lnTo>
                <a:lnTo>
                  <a:pt x="125031" y="126263"/>
                </a:lnTo>
                <a:lnTo>
                  <a:pt x="131826" y="122656"/>
                </a:lnTo>
                <a:lnTo>
                  <a:pt x="135420" y="125907"/>
                </a:lnTo>
                <a:lnTo>
                  <a:pt x="192024" y="228041"/>
                </a:lnTo>
                <a:lnTo>
                  <a:pt x="224040" y="285483"/>
                </a:lnTo>
                <a:lnTo>
                  <a:pt x="257530" y="345020"/>
                </a:lnTo>
                <a:lnTo>
                  <a:pt x="289179" y="400469"/>
                </a:lnTo>
                <a:lnTo>
                  <a:pt x="315658" y="445643"/>
                </a:lnTo>
                <a:lnTo>
                  <a:pt x="353225" y="498436"/>
                </a:lnTo>
                <a:lnTo>
                  <a:pt x="406336" y="529590"/>
                </a:lnTo>
                <a:lnTo>
                  <a:pt x="443992" y="533984"/>
                </a:lnTo>
                <a:lnTo>
                  <a:pt x="476084" y="530796"/>
                </a:lnTo>
                <a:lnTo>
                  <a:pt x="507085" y="518934"/>
                </a:lnTo>
                <a:lnTo>
                  <a:pt x="533514" y="494855"/>
                </a:lnTo>
                <a:lnTo>
                  <a:pt x="551916" y="455091"/>
                </a:lnTo>
                <a:lnTo>
                  <a:pt x="558812" y="396138"/>
                </a:lnTo>
                <a:lnTo>
                  <a:pt x="558812" y="5613"/>
                </a:lnTo>
                <a:close/>
              </a:path>
              <a:path w="3972559" h="534035">
                <a:moveTo>
                  <a:pt x="1094447" y="5778"/>
                </a:moveTo>
                <a:lnTo>
                  <a:pt x="602284" y="5778"/>
                </a:lnTo>
                <a:lnTo>
                  <a:pt x="602284" y="114998"/>
                </a:lnTo>
                <a:lnTo>
                  <a:pt x="784009" y="114998"/>
                </a:lnTo>
                <a:lnTo>
                  <a:pt x="784009" y="527748"/>
                </a:lnTo>
                <a:lnTo>
                  <a:pt x="912710" y="527748"/>
                </a:lnTo>
                <a:lnTo>
                  <a:pt x="912710" y="114998"/>
                </a:lnTo>
                <a:lnTo>
                  <a:pt x="1094447" y="114998"/>
                </a:lnTo>
                <a:lnTo>
                  <a:pt x="1094447" y="5778"/>
                </a:lnTo>
                <a:close/>
              </a:path>
              <a:path w="3972559" h="534035">
                <a:moveTo>
                  <a:pt x="1627581" y="5778"/>
                </a:moveTo>
                <a:lnTo>
                  <a:pt x="1135418" y="5778"/>
                </a:lnTo>
                <a:lnTo>
                  <a:pt x="1135418" y="114998"/>
                </a:lnTo>
                <a:lnTo>
                  <a:pt x="1317091" y="114998"/>
                </a:lnTo>
                <a:lnTo>
                  <a:pt x="1317091" y="527748"/>
                </a:lnTo>
                <a:lnTo>
                  <a:pt x="1445920" y="527748"/>
                </a:lnTo>
                <a:lnTo>
                  <a:pt x="1445920" y="114998"/>
                </a:lnTo>
                <a:lnTo>
                  <a:pt x="1627581" y="114998"/>
                </a:lnTo>
                <a:lnTo>
                  <a:pt x="1627581" y="5778"/>
                </a:lnTo>
                <a:close/>
              </a:path>
              <a:path w="3972559" h="534035">
                <a:moveTo>
                  <a:pt x="2316022" y="188772"/>
                </a:moveTo>
                <a:lnTo>
                  <a:pt x="2312454" y="135509"/>
                </a:lnTo>
                <a:lnTo>
                  <a:pt x="2307755" y="117005"/>
                </a:lnTo>
                <a:lnTo>
                  <a:pt x="2301570" y="92595"/>
                </a:lnTo>
                <a:lnTo>
                  <a:pt x="2283129" y="59245"/>
                </a:lnTo>
                <a:lnTo>
                  <a:pt x="2256866" y="34671"/>
                </a:lnTo>
                <a:lnTo>
                  <a:pt x="2222538" y="18097"/>
                </a:lnTo>
                <a:lnTo>
                  <a:pt x="2184616" y="9766"/>
                </a:lnTo>
                <a:lnTo>
                  <a:pt x="2184616" y="186474"/>
                </a:lnTo>
                <a:lnTo>
                  <a:pt x="2184616" y="347281"/>
                </a:lnTo>
                <a:lnTo>
                  <a:pt x="2181047" y="379285"/>
                </a:lnTo>
                <a:lnTo>
                  <a:pt x="2169718" y="400812"/>
                </a:lnTo>
                <a:lnTo>
                  <a:pt x="2149716" y="412940"/>
                </a:lnTo>
                <a:lnTo>
                  <a:pt x="2120125" y="416750"/>
                </a:lnTo>
                <a:lnTo>
                  <a:pt x="1912810" y="416750"/>
                </a:lnTo>
                <a:lnTo>
                  <a:pt x="1912810" y="117005"/>
                </a:lnTo>
                <a:lnTo>
                  <a:pt x="2120125" y="117005"/>
                </a:lnTo>
                <a:lnTo>
                  <a:pt x="2149716" y="120815"/>
                </a:lnTo>
                <a:lnTo>
                  <a:pt x="2169718" y="132969"/>
                </a:lnTo>
                <a:lnTo>
                  <a:pt x="2181047" y="154495"/>
                </a:lnTo>
                <a:lnTo>
                  <a:pt x="2184616" y="186474"/>
                </a:lnTo>
                <a:lnTo>
                  <a:pt x="2184616" y="9766"/>
                </a:lnTo>
                <a:lnTo>
                  <a:pt x="2179891" y="8724"/>
                </a:lnTo>
                <a:lnTo>
                  <a:pt x="2128659" y="5765"/>
                </a:lnTo>
                <a:lnTo>
                  <a:pt x="1784121" y="5765"/>
                </a:lnTo>
                <a:lnTo>
                  <a:pt x="1784121" y="527837"/>
                </a:lnTo>
                <a:lnTo>
                  <a:pt x="2134628" y="527837"/>
                </a:lnTo>
                <a:lnTo>
                  <a:pt x="2188108" y="524002"/>
                </a:lnTo>
                <a:lnTo>
                  <a:pt x="2230907" y="512546"/>
                </a:lnTo>
                <a:lnTo>
                  <a:pt x="2288057" y="467258"/>
                </a:lnTo>
                <a:lnTo>
                  <a:pt x="2307920" y="416750"/>
                </a:lnTo>
                <a:lnTo>
                  <a:pt x="2313216" y="392836"/>
                </a:lnTo>
                <a:lnTo>
                  <a:pt x="2316022" y="344982"/>
                </a:lnTo>
                <a:lnTo>
                  <a:pt x="2316022" y="188772"/>
                </a:lnTo>
                <a:close/>
              </a:path>
              <a:path w="3972559" h="534035">
                <a:moveTo>
                  <a:pt x="2903613" y="184607"/>
                </a:moveTo>
                <a:lnTo>
                  <a:pt x="2900603" y="133286"/>
                </a:lnTo>
                <a:lnTo>
                  <a:pt x="2891104" y="91643"/>
                </a:lnTo>
                <a:lnTo>
                  <a:pt x="2849651" y="34759"/>
                </a:lnTo>
                <a:lnTo>
                  <a:pt x="2773451" y="8788"/>
                </a:lnTo>
                <a:lnTo>
                  <a:pt x="2720492" y="5791"/>
                </a:lnTo>
                <a:lnTo>
                  <a:pt x="2396464" y="5791"/>
                </a:lnTo>
                <a:lnTo>
                  <a:pt x="2396464" y="116586"/>
                </a:lnTo>
                <a:lnTo>
                  <a:pt x="2711894" y="116586"/>
                </a:lnTo>
                <a:lnTo>
                  <a:pt x="2741485" y="120408"/>
                </a:lnTo>
                <a:lnTo>
                  <a:pt x="2761437" y="132549"/>
                </a:lnTo>
                <a:lnTo>
                  <a:pt x="2772702" y="154063"/>
                </a:lnTo>
                <a:lnTo>
                  <a:pt x="2776232" y="186004"/>
                </a:lnTo>
                <a:lnTo>
                  <a:pt x="2776309" y="204444"/>
                </a:lnTo>
                <a:lnTo>
                  <a:pt x="2776232" y="309689"/>
                </a:lnTo>
                <a:lnTo>
                  <a:pt x="2776232" y="416344"/>
                </a:lnTo>
                <a:lnTo>
                  <a:pt x="2533688" y="416344"/>
                </a:lnTo>
                <a:lnTo>
                  <a:pt x="2518968" y="414210"/>
                </a:lnTo>
                <a:lnTo>
                  <a:pt x="2505659" y="406146"/>
                </a:lnTo>
                <a:lnTo>
                  <a:pt x="2496020" y="389699"/>
                </a:lnTo>
                <a:lnTo>
                  <a:pt x="2492298" y="362407"/>
                </a:lnTo>
                <a:lnTo>
                  <a:pt x="2495994" y="335216"/>
                </a:lnTo>
                <a:lnTo>
                  <a:pt x="2505583" y="319201"/>
                </a:lnTo>
                <a:lnTo>
                  <a:pt x="2518892" y="311607"/>
                </a:lnTo>
                <a:lnTo>
                  <a:pt x="2533688" y="309689"/>
                </a:lnTo>
                <a:lnTo>
                  <a:pt x="2776232" y="309689"/>
                </a:lnTo>
                <a:lnTo>
                  <a:pt x="2776232" y="204444"/>
                </a:lnTo>
                <a:lnTo>
                  <a:pt x="2514828" y="204444"/>
                </a:lnTo>
                <a:lnTo>
                  <a:pt x="2461171" y="210045"/>
                </a:lnTo>
                <a:lnTo>
                  <a:pt x="2419477" y="227215"/>
                </a:lnTo>
                <a:lnTo>
                  <a:pt x="2389721" y="256527"/>
                </a:lnTo>
                <a:lnTo>
                  <a:pt x="2371890" y="298551"/>
                </a:lnTo>
                <a:lnTo>
                  <a:pt x="2365959" y="353872"/>
                </a:lnTo>
                <a:lnTo>
                  <a:pt x="2365959" y="378561"/>
                </a:lnTo>
                <a:lnTo>
                  <a:pt x="2372106" y="435038"/>
                </a:lnTo>
                <a:lnTo>
                  <a:pt x="2390584" y="477177"/>
                </a:lnTo>
                <a:lnTo>
                  <a:pt x="2421420" y="506006"/>
                </a:lnTo>
                <a:lnTo>
                  <a:pt x="2464625" y="522554"/>
                </a:lnTo>
                <a:lnTo>
                  <a:pt x="2520238" y="527837"/>
                </a:lnTo>
                <a:lnTo>
                  <a:pt x="2903613" y="527837"/>
                </a:lnTo>
                <a:lnTo>
                  <a:pt x="2903613" y="416344"/>
                </a:lnTo>
                <a:lnTo>
                  <a:pt x="2903613" y="309689"/>
                </a:lnTo>
                <a:lnTo>
                  <a:pt x="2903613" y="184607"/>
                </a:lnTo>
                <a:close/>
              </a:path>
              <a:path w="3972559" h="534035">
                <a:moveTo>
                  <a:pt x="3421773" y="5778"/>
                </a:moveTo>
                <a:lnTo>
                  <a:pt x="2929471" y="5778"/>
                </a:lnTo>
                <a:lnTo>
                  <a:pt x="2929471" y="114998"/>
                </a:lnTo>
                <a:lnTo>
                  <a:pt x="3111271" y="114998"/>
                </a:lnTo>
                <a:lnTo>
                  <a:pt x="3111271" y="527748"/>
                </a:lnTo>
                <a:lnTo>
                  <a:pt x="3239897" y="527748"/>
                </a:lnTo>
                <a:lnTo>
                  <a:pt x="3239897" y="114998"/>
                </a:lnTo>
                <a:lnTo>
                  <a:pt x="3421773" y="114998"/>
                </a:lnTo>
                <a:lnTo>
                  <a:pt x="3421773" y="5778"/>
                </a:lnTo>
                <a:close/>
              </a:path>
              <a:path w="3972559" h="534035">
                <a:moveTo>
                  <a:pt x="3971975" y="184607"/>
                </a:moveTo>
                <a:lnTo>
                  <a:pt x="3968978" y="133286"/>
                </a:lnTo>
                <a:lnTo>
                  <a:pt x="3959504" y="91643"/>
                </a:lnTo>
                <a:lnTo>
                  <a:pt x="3918127" y="34759"/>
                </a:lnTo>
                <a:lnTo>
                  <a:pt x="3841889" y="8788"/>
                </a:lnTo>
                <a:lnTo>
                  <a:pt x="3788841" y="5791"/>
                </a:lnTo>
                <a:lnTo>
                  <a:pt x="3464890" y="5791"/>
                </a:lnTo>
                <a:lnTo>
                  <a:pt x="3464890" y="116586"/>
                </a:lnTo>
                <a:lnTo>
                  <a:pt x="3780523" y="116586"/>
                </a:lnTo>
                <a:lnTo>
                  <a:pt x="3810050" y="120408"/>
                </a:lnTo>
                <a:lnTo>
                  <a:pt x="3829977" y="132549"/>
                </a:lnTo>
                <a:lnTo>
                  <a:pt x="3841254" y="154063"/>
                </a:lnTo>
                <a:lnTo>
                  <a:pt x="3844798" y="186004"/>
                </a:lnTo>
                <a:lnTo>
                  <a:pt x="3844798" y="204444"/>
                </a:lnTo>
                <a:lnTo>
                  <a:pt x="3844798" y="309689"/>
                </a:lnTo>
                <a:lnTo>
                  <a:pt x="3844798" y="416344"/>
                </a:lnTo>
                <a:lnTo>
                  <a:pt x="3602113" y="416344"/>
                </a:lnTo>
                <a:lnTo>
                  <a:pt x="3587419" y="414210"/>
                </a:lnTo>
                <a:lnTo>
                  <a:pt x="3574110" y="406146"/>
                </a:lnTo>
                <a:lnTo>
                  <a:pt x="3564445" y="389699"/>
                </a:lnTo>
                <a:lnTo>
                  <a:pt x="3560711" y="362407"/>
                </a:lnTo>
                <a:lnTo>
                  <a:pt x="3564420" y="335216"/>
                </a:lnTo>
                <a:lnTo>
                  <a:pt x="3574034" y="319201"/>
                </a:lnTo>
                <a:lnTo>
                  <a:pt x="3587331" y="311607"/>
                </a:lnTo>
                <a:lnTo>
                  <a:pt x="3602113" y="309689"/>
                </a:lnTo>
                <a:lnTo>
                  <a:pt x="3844798" y="309689"/>
                </a:lnTo>
                <a:lnTo>
                  <a:pt x="3844798" y="204444"/>
                </a:lnTo>
                <a:lnTo>
                  <a:pt x="3583330" y="204444"/>
                </a:lnTo>
                <a:lnTo>
                  <a:pt x="3529660" y="210045"/>
                </a:lnTo>
                <a:lnTo>
                  <a:pt x="3487966" y="227215"/>
                </a:lnTo>
                <a:lnTo>
                  <a:pt x="3458222" y="256527"/>
                </a:lnTo>
                <a:lnTo>
                  <a:pt x="3440392" y="298551"/>
                </a:lnTo>
                <a:lnTo>
                  <a:pt x="3434448" y="353872"/>
                </a:lnTo>
                <a:lnTo>
                  <a:pt x="3434448" y="378561"/>
                </a:lnTo>
                <a:lnTo>
                  <a:pt x="3440607" y="435038"/>
                </a:lnTo>
                <a:lnTo>
                  <a:pt x="3459099" y="477177"/>
                </a:lnTo>
                <a:lnTo>
                  <a:pt x="3489934" y="506006"/>
                </a:lnTo>
                <a:lnTo>
                  <a:pt x="3533114" y="522554"/>
                </a:lnTo>
                <a:lnTo>
                  <a:pt x="3588664" y="527837"/>
                </a:lnTo>
                <a:lnTo>
                  <a:pt x="3971975" y="527837"/>
                </a:lnTo>
                <a:lnTo>
                  <a:pt x="3971975" y="416344"/>
                </a:lnTo>
                <a:lnTo>
                  <a:pt x="3971975" y="309689"/>
                </a:lnTo>
                <a:lnTo>
                  <a:pt x="3971975" y="1846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899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048498" y="1093095"/>
            <a:ext cx="430530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7048498" y="2553595"/>
            <a:ext cx="4305302" cy="29860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20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8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335713" cy="6857999"/>
          </a:xfrm>
        </p:spPr>
        <p:txBody>
          <a:bodyPr/>
          <a:lstStyle/>
          <a:p>
            <a:endParaRPr lang="es-ES"/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EA50A88D-DE79-4AF5-84CB-330A2632EC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53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borrosa de una persona&#10;&#10;Descripción generada automáticamente con confianza baja">
            <a:extLst>
              <a:ext uri="{FF2B5EF4-FFF2-40B4-BE49-F238E27FC236}">
                <a16:creationId xmlns:a16="http://schemas.microsoft.com/office/drawing/2014/main" id="{9B87BEAE-8AEE-4297-B088-A7A832E7A6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/>
          <a:stretch/>
        </p:blipFill>
        <p:spPr>
          <a:xfrm>
            <a:off x="0" y="-20846"/>
            <a:ext cx="12192000" cy="68943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F6233B-3FD4-494C-A9C8-A89069F65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605" y="5331010"/>
            <a:ext cx="1570302" cy="713773"/>
          </a:xfrm>
          <a:prstGeom prst="rect">
            <a:avLst/>
          </a:prstGeom>
        </p:spPr>
      </p:pic>
      <p:sp>
        <p:nvSpPr>
          <p:cNvPr id="9" name="object 14">
            <a:extLst>
              <a:ext uri="{FF2B5EF4-FFF2-40B4-BE49-F238E27FC236}">
                <a16:creationId xmlns:a16="http://schemas.microsoft.com/office/drawing/2014/main" id="{512755E5-F5F5-4BB3-A275-F3FD19E96561}"/>
              </a:ext>
            </a:extLst>
          </p:cNvPr>
          <p:cNvSpPr/>
          <p:nvPr userDrawn="1"/>
        </p:nvSpPr>
        <p:spPr>
          <a:xfrm>
            <a:off x="600672" y="6134985"/>
            <a:ext cx="10928298" cy="164978"/>
          </a:xfrm>
          <a:custGeom>
            <a:avLst/>
            <a:gdLst/>
            <a:ahLst/>
            <a:cxnLst/>
            <a:rect l="l" t="t" r="r" b="b"/>
            <a:pathLst>
              <a:path w="18470245">
                <a:moveTo>
                  <a:pt x="18469845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Imagen 10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611FE49D-7EF9-420D-AD53-61DD373479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" y="-4128"/>
            <a:ext cx="8687915" cy="6953500"/>
          </a:xfrm>
          <a:prstGeom prst="rect">
            <a:avLst/>
          </a:prstGeom>
        </p:spPr>
      </p:pic>
      <p:sp>
        <p:nvSpPr>
          <p:cNvPr id="12" name="Título de la presentación"/>
          <p:cNvSpPr txBox="1">
            <a:spLocks noGrp="1"/>
          </p:cNvSpPr>
          <p:nvPr>
            <p:ph type="title" hasCustomPrompt="1"/>
          </p:nvPr>
        </p:nvSpPr>
        <p:spPr>
          <a:xfrm>
            <a:off x="853620" y="2862965"/>
            <a:ext cx="6254752" cy="168430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1" spc="-116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id="{BC70643F-E61B-412A-BCD8-9C4426C7E6E7}"/>
              </a:ext>
            </a:extLst>
          </p:cNvPr>
          <p:cNvSpPr/>
          <p:nvPr userDrawn="1"/>
        </p:nvSpPr>
        <p:spPr>
          <a:xfrm>
            <a:off x="10228521" y="462344"/>
            <a:ext cx="1661955" cy="230436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12" y="5613"/>
                </a:moveTo>
                <a:lnTo>
                  <a:pt x="431787" y="5613"/>
                </a:lnTo>
                <a:lnTo>
                  <a:pt x="431787" y="331304"/>
                </a:lnTo>
                <a:lnTo>
                  <a:pt x="432054" y="350342"/>
                </a:lnTo>
                <a:lnTo>
                  <a:pt x="433717" y="396265"/>
                </a:lnTo>
                <a:lnTo>
                  <a:pt x="434073" y="402094"/>
                </a:lnTo>
                <a:lnTo>
                  <a:pt x="433717" y="407352"/>
                </a:lnTo>
                <a:lnTo>
                  <a:pt x="426999" y="411111"/>
                </a:lnTo>
                <a:lnTo>
                  <a:pt x="423265" y="407847"/>
                </a:lnTo>
                <a:lnTo>
                  <a:pt x="420827" y="403542"/>
                </a:lnTo>
                <a:lnTo>
                  <a:pt x="329819" y="241185"/>
                </a:lnTo>
                <a:lnTo>
                  <a:pt x="295529" y="180492"/>
                </a:lnTo>
                <a:lnTo>
                  <a:pt x="264121" y="125412"/>
                </a:lnTo>
                <a:lnTo>
                  <a:pt x="239369" y="82778"/>
                </a:lnTo>
                <a:lnTo>
                  <a:pt x="205524" y="35331"/>
                </a:lnTo>
                <a:lnTo>
                  <a:pt x="152425" y="4343"/>
                </a:lnTo>
                <a:lnTo>
                  <a:pt x="114769" y="0"/>
                </a:lnTo>
                <a:lnTo>
                  <a:pt x="82651" y="3149"/>
                </a:lnTo>
                <a:lnTo>
                  <a:pt x="51663" y="14960"/>
                </a:lnTo>
                <a:lnTo>
                  <a:pt x="25260" y="38950"/>
                </a:lnTo>
                <a:lnTo>
                  <a:pt x="6896" y="78663"/>
                </a:lnTo>
                <a:lnTo>
                  <a:pt x="0" y="137629"/>
                </a:lnTo>
                <a:lnTo>
                  <a:pt x="0" y="528015"/>
                </a:lnTo>
                <a:lnTo>
                  <a:pt x="126898" y="528015"/>
                </a:lnTo>
                <a:lnTo>
                  <a:pt x="126898" y="202463"/>
                </a:lnTo>
                <a:lnTo>
                  <a:pt x="126644" y="183438"/>
                </a:lnTo>
                <a:lnTo>
                  <a:pt x="124739" y="131737"/>
                </a:lnTo>
                <a:lnTo>
                  <a:pt x="125031" y="126263"/>
                </a:lnTo>
                <a:lnTo>
                  <a:pt x="131826" y="122656"/>
                </a:lnTo>
                <a:lnTo>
                  <a:pt x="135420" y="125907"/>
                </a:lnTo>
                <a:lnTo>
                  <a:pt x="192024" y="228041"/>
                </a:lnTo>
                <a:lnTo>
                  <a:pt x="224040" y="285483"/>
                </a:lnTo>
                <a:lnTo>
                  <a:pt x="257530" y="345020"/>
                </a:lnTo>
                <a:lnTo>
                  <a:pt x="289179" y="400469"/>
                </a:lnTo>
                <a:lnTo>
                  <a:pt x="315658" y="445643"/>
                </a:lnTo>
                <a:lnTo>
                  <a:pt x="353225" y="498436"/>
                </a:lnTo>
                <a:lnTo>
                  <a:pt x="406336" y="529590"/>
                </a:lnTo>
                <a:lnTo>
                  <a:pt x="443992" y="533984"/>
                </a:lnTo>
                <a:lnTo>
                  <a:pt x="476084" y="530796"/>
                </a:lnTo>
                <a:lnTo>
                  <a:pt x="507085" y="518934"/>
                </a:lnTo>
                <a:lnTo>
                  <a:pt x="533514" y="494855"/>
                </a:lnTo>
                <a:lnTo>
                  <a:pt x="551916" y="455091"/>
                </a:lnTo>
                <a:lnTo>
                  <a:pt x="558812" y="396138"/>
                </a:lnTo>
                <a:lnTo>
                  <a:pt x="558812" y="5613"/>
                </a:lnTo>
                <a:close/>
              </a:path>
              <a:path w="3972559" h="534035">
                <a:moveTo>
                  <a:pt x="1094447" y="5778"/>
                </a:moveTo>
                <a:lnTo>
                  <a:pt x="602284" y="5778"/>
                </a:lnTo>
                <a:lnTo>
                  <a:pt x="602284" y="114998"/>
                </a:lnTo>
                <a:lnTo>
                  <a:pt x="784009" y="114998"/>
                </a:lnTo>
                <a:lnTo>
                  <a:pt x="784009" y="527748"/>
                </a:lnTo>
                <a:lnTo>
                  <a:pt x="912710" y="527748"/>
                </a:lnTo>
                <a:lnTo>
                  <a:pt x="912710" y="114998"/>
                </a:lnTo>
                <a:lnTo>
                  <a:pt x="1094447" y="114998"/>
                </a:lnTo>
                <a:lnTo>
                  <a:pt x="1094447" y="5778"/>
                </a:lnTo>
                <a:close/>
              </a:path>
              <a:path w="3972559" h="534035">
                <a:moveTo>
                  <a:pt x="1627581" y="5778"/>
                </a:moveTo>
                <a:lnTo>
                  <a:pt x="1135418" y="5778"/>
                </a:lnTo>
                <a:lnTo>
                  <a:pt x="1135418" y="114998"/>
                </a:lnTo>
                <a:lnTo>
                  <a:pt x="1317091" y="114998"/>
                </a:lnTo>
                <a:lnTo>
                  <a:pt x="1317091" y="527748"/>
                </a:lnTo>
                <a:lnTo>
                  <a:pt x="1445920" y="527748"/>
                </a:lnTo>
                <a:lnTo>
                  <a:pt x="1445920" y="114998"/>
                </a:lnTo>
                <a:lnTo>
                  <a:pt x="1627581" y="114998"/>
                </a:lnTo>
                <a:lnTo>
                  <a:pt x="1627581" y="5778"/>
                </a:lnTo>
                <a:close/>
              </a:path>
              <a:path w="3972559" h="534035">
                <a:moveTo>
                  <a:pt x="2316022" y="188772"/>
                </a:moveTo>
                <a:lnTo>
                  <a:pt x="2312454" y="135509"/>
                </a:lnTo>
                <a:lnTo>
                  <a:pt x="2307755" y="117005"/>
                </a:lnTo>
                <a:lnTo>
                  <a:pt x="2301570" y="92595"/>
                </a:lnTo>
                <a:lnTo>
                  <a:pt x="2283129" y="59245"/>
                </a:lnTo>
                <a:lnTo>
                  <a:pt x="2256866" y="34671"/>
                </a:lnTo>
                <a:lnTo>
                  <a:pt x="2222538" y="18097"/>
                </a:lnTo>
                <a:lnTo>
                  <a:pt x="2184616" y="9766"/>
                </a:lnTo>
                <a:lnTo>
                  <a:pt x="2184616" y="186474"/>
                </a:lnTo>
                <a:lnTo>
                  <a:pt x="2184616" y="347281"/>
                </a:lnTo>
                <a:lnTo>
                  <a:pt x="2181047" y="379285"/>
                </a:lnTo>
                <a:lnTo>
                  <a:pt x="2169718" y="400812"/>
                </a:lnTo>
                <a:lnTo>
                  <a:pt x="2149716" y="412940"/>
                </a:lnTo>
                <a:lnTo>
                  <a:pt x="2120125" y="416750"/>
                </a:lnTo>
                <a:lnTo>
                  <a:pt x="1912810" y="416750"/>
                </a:lnTo>
                <a:lnTo>
                  <a:pt x="1912810" y="117005"/>
                </a:lnTo>
                <a:lnTo>
                  <a:pt x="2120125" y="117005"/>
                </a:lnTo>
                <a:lnTo>
                  <a:pt x="2149716" y="120815"/>
                </a:lnTo>
                <a:lnTo>
                  <a:pt x="2169718" y="132969"/>
                </a:lnTo>
                <a:lnTo>
                  <a:pt x="2181047" y="154495"/>
                </a:lnTo>
                <a:lnTo>
                  <a:pt x="2184616" y="186474"/>
                </a:lnTo>
                <a:lnTo>
                  <a:pt x="2184616" y="9766"/>
                </a:lnTo>
                <a:lnTo>
                  <a:pt x="2179891" y="8724"/>
                </a:lnTo>
                <a:lnTo>
                  <a:pt x="2128659" y="5765"/>
                </a:lnTo>
                <a:lnTo>
                  <a:pt x="1784121" y="5765"/>
                </a:lnTo>
                <a:lnTo>
                  <a:pt x="1784121" y="527837"/>
                </a:lnTo>
                <a:lnTo>
                  <a:pt x="2134628" y="527837"/>
                </a:lnTo>
                <a:lnTo>
                  <a:pt x="2188108" y="524002"/>
                </a:lnTo>
                <a:lnTo>
                  <a:pt x="2230907" y="512546"/>
                </a:lnTo>
                <a:lnTo>
                  <a:pt x="2288057" y="467258"/>
                </a:lnTo>
                <a:lnTo>
                  <a:pt x="2307920" y="416750"/>
                </a:lnTo>
                <a:lnTo>
                  <a:pt x="2313216" y="392836"/>
                </a:lnTo>
                <a:lnTo>
                  <a:pt x="2316022" y="344982"/>
                </a:lnTo>
                <a:lnTo>
                  <a:pt x="2316022" y="188772"/>
                </a:lnTo>
                <a:close/>
              </a:path>
              <a:path w="3972559" h="534035">
                <a:moveTo>
                  <a:pt x="2903613" y="184607"/>
                </a:moveTo>
                <a:lnTo>
                  <a:pt x="2900603" y="133286"/>
                </a:lnTo>
                <a:lnTo>
                  <a:pt x="2891104" y="91643"/>
                </a:lnTo>
                <a:lnTo>
                  <a:pt x="2849651" y="34759"/>
                </a:lnTo>
                <a:lnTo>
                  <a:pt x="2773451" y="8788"/>
                </a:lnTo>
                <a:lnTo>
                  <a:pt x="2720492" y="5791"/>
                </a:lnTo>
                <a:lnTo>
                  <a:pt x="2396464" y="5791"/>
                </a:lnTo>
                <a:lnTo>
                  <a:pt x="2396464" y="116586"/>
                </a:lnTo>
                <a:lnTo>
                  <a:pt x="2711894" y="116586"/>
                </a:lnTo>
                <a:lnTo>
                  <a:pt x="2741485" y="120408"/>
                </a:lnTo>
                <a:lnTo>
                  <a:pt x="2761437" y="132549"/>
                </a:lnTo>
                <a:lnTo>
                  <a:pt x="2772702" y="154063"/>
                </a:lnTo>
                <a:lnTo>
                  <a:pt x="2776232" y="186004"/>
                </a:lnTo>
                <a:lnTo>
                  <a:pt x="2776309" y="204444"/>
                </a:lnTo>
                <a:lnTo>
                  <a:pt x="2776232" y="309689"/>
                </a:lnTo>
                <a:lnTo>
                  <a:pt x="2776232" y="416344"/>
                </a:lnTo>
                <a:lnTo>
                  <a:pt x="2533688" y="416344"/>
                </a:lnTo>
                <a:lnTo>
                  <a:pt x="2518968" y="414210"/>
                </a:lnTo>
                <a:lnTo>
                  <a:pt x="2505659" y="406146"/>
                </a:lnTo>
                <a:lnTo>
                  <a:pt x="2496020" y="389699"/>
                </a:lnTo>
                <a:lnTo>
                  <a:pt x="2492298" y="362407"/>
                </a:lnTo>
                <a:lnTo>
                  <a:pt x="2495994" y="335216"/>
                </a:lnTo>
                <a:lnTo>
                  <a:pt x="2505583" y="319201"/>
                </a:lnTo>
                <a:lnTo>
                  <a:pt x="2518892" y="311607"/>
                </a:lnTo>
                <a:lnTo>
                  <a:pt x="2533688" y="309689"/>
                </a:lnTo>
                <a:lnTo>
                  <a:pt x="2776232" y="309689"/>
                </a:lnTo>
                <a:lnTo>
                  <a:pt x="2776232" y="204444"/>
                </a:lnTo>
                <a:lnTo>
                  <a:pt x="2514828" y="204444"/>
                </a:lnTo>
                <a:lnTo>
                  <a:pt x="2461171" y="210045"/>
                </a:lnTo>
                <a:lnTo>
                  <a:pt x="2419477" y="227215"/>
                </a:lnTo>
                <a:lnTo>
                  <a:pt x="2389721" y="256527"/>
                </a:lnTo>
                <a:lnTo>
                  <a:pt x="2371890" y="298551"/>
                </a:lnTo>
                <a:lnTo>
                  <a:pt x="2365959" y="353872"/>
                </a:lnTo>
                <a:lnTo>
                  <a:pt x="2365959" y="378561"/>
                </a:lnTo>
                <a:lnTo>
                  <a:pt x="2372106" y="435038"/>
                </a:lnTo>
                <a:lnTo>
                  <a:pt x="2390584" y="477177"/>
                </a:lnTo>
                <a:lnTo>
                  <a:pt x="2421420" y="506006"/>
                </a:lnTo>
                <a:lnTo>
                  <a:pt x="2464625" y="522554"/>
                </a:lnTo>
                <a:lnTo>
                  <a:pt x="2520238" y="527837"/>
                </a:lnTo>
                <a:lnTo>
                  <a:pt x="2903613" y="527837"/>
                </a:lnTo>
                <a:lnTo>
                  <a:pt x="2903613" y="416344"/>
                </a:lnTo>
                <a:lnTo>
                  <a:pt x="2903613" y="309689"/>
                </a:lnTo>
                <a:lnTo>
                  <a:pt x="2903613" y="184607"/>
                </a:lnTo>
                <a:close/>
              </a:path>
              <a:path w="3972559" h="534035">
                <a:moveTo>
                  <a:pt x="3421773" y="5778"/>
                </a:moveTo>
                <a:lnTo>
                  <a:pt x="2929471" y="5778"/>
                </a:lnTo>
                <a:lnTo>
                  <a:pt x="2929471" y="114998"/>
                </a:lnTo>
                <a:lnTo>
                  <a:pt x="3111271" y="114998"/>
                </a:lnTo>
                <a:lnTo>
                  <a:pt x="3111271" y="527748"/>
                </a:lnTo>
                <a:lnTo>
                  <a:pt x="3239897" y="527748"/>
                </a:lnTo>
                <a:lnTo>
                  <a:pt x="3239897" y="114998"/>
                </a:lnTo>
                <a:lnTo>
                  <a:pt x="3421773" y="114998"/>
                </a:lnTo>
                <a:lnTo>
                  <a:pt x="3421773" y="5778"/>
                </a:lnTo>
                <a:close/>
              </a:path>
              <a:path w="3972559" h="534035">
                <a:moveTo>
                  <a:pt x="3971975" y="184607"/>
                </a:moveTo>
                <a:lnTo>
                  <a:pt x="3968978" y="133286"/>
                </a:lnTo>
                <a:lnTo>
                  <a:pt x="3959504" y="91643"/>
                </a:lnTo>
                <a:lnTo>
                  <a:pt x="3918127" y="34759"/>
                </a:lnTo>
                <a:lnTo>
                  <a:pt x="3841889" y="8788"/>
                </a:lnTo>
                <a:lnTo>
                  <a:pt x="3788841" y="5791"/>
                </a:lnTo>
                <a:lnTo>
                  <a:pt x="3464890" y="5791"/>
                </a:lnTo>
                <a:lnTo>
                  <a:pt x="3464890" y="116586"/>
                </a:lnTo>
                <a:lnTo>
                  <a:pt x="3780523" y="116586"/>
                </a:lnTo>
                <a:lnTo>
                  <a:pt x="3810050" y="120408"/>
                </a:lnTo>
                <a:lnTo>
                  <a:pt x="3829977" y="132549"/>
                </a:lnTo>
                <a:lnTo>
                  <a:pt x="3841254" y="154063"/>
                </a:lnTo>
                <a:lnTo>
                  <a:pt x="3844798" y="186004"/>
                </a:lnTo>
                <a:lnTo>
                  <a:pt x="3844798" y="204444"/>
                </a:lnTo>
                <a:lnTo>
                  <a:pt x="3844798" y="309689"/>
                </a:lnTo>
                <a:lnTo>
                  <a:pt x="3844798" y="416344"/>
                </a:lnTo>
                <a:lnTo>
                  <a:pt x="3602113" y="416344"/>
                </a:lnTo>
                <a:lnTo>
                  <a:pt x="3587419" y="414210"/>
                </a:lnTo>
                <a:lnTo>
                  <a:pt x="3574110" y="406146"/>
                </a:lnTo>
                <a:lnTo>
                  <a:pt x="3564445" y="389699"/>
                </a:lnTo>
                <a:lnTo>
                  <a:pt x="3560711" y="362407"/>
                </a:lnTo>
                <a:lnTo>
                  <a:pt x="3564420" y="335216"/>
                </a:lnTo>
                <a:lnTo>
                  <a:pt x="3574034" y="319201"/>
                </a:lnTo>
                <a:lnTo>
                  <a:pt x="3587331" y="311607"/>
                </a:lnTo>
                <a:lnTo>
                  <a:pt x="3602113" y="309689"/>
                </a:lnTo>
                <a:lnTo>
                  <a:pt x="3844798" y="309689"/>
                </a:lnTo>
                <a:lnTo>
                  <a:pt x="3844798" y="204444"/>
                </a:lnTo>
                <a:lnTo>
                  <a:pt x="3583330" y="204444"/>
                </a:lnTo>
                <a:lnTo>
                  <a:pt x="3529660" y="210045"/>
                </a:lnTo>
                <a:lnTo>
                  <a:pt x="3487966" y="227215"/>
                </a:lnTo>
                <a:lnTo>
                  <a:pt x="3458222" y="256527"/>
                </a:lnTo>
                <a:lnTo>
                  <a:pt x="3440392" y="298551"/>
                </a:lnTo>
                <a:lnTo>
                  <a:pt x="3434448" y="353872"/>
                </a:lnTo>
                <a:lnTo>
                  <a:pt x="3434448" y="378561"/>
                </a:lnTo>
                <a:lnTo>
                  <a:pt x="3440607" y="435038"/>
                </a:lnTo>
                <a:lnTo>
                  <a:pt x="3459099" y="477177"/>
                </a:lnTo>
                <a:lnTo>
                  <a:pt x="3489934" y="506006"/>
                </a:lnTo>
                <a:lnTo>
                  <a:pt x="3533114" y="522554"/>
                </a:lnTo>
                <a:lnTo>
                  <a:pt x="3588664" y="527837"/>
                </a:lnTo>
                <a:lnTo>
                  <a:pt x="3971975" y="527837"/>
                </a:lnTo>
                <a:lnTo>
                  <a:pt x="3971975" y="416344"/>
                </a:lnTo>
                <a:lnTo>
                  <a:pt x="3971975" y="309689"/>
                </a:lnTo>
                <a:lnTo>
                  <a:pt x="3971975" y="1846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0367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7529" y="1247198"/>
            <a:ext cx="503827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174DF5E9-055B-4D7F-A558-E27527DA0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7529" y="2773580"/>
            <a:ext cx="5038271" cy="3713739"/>
          </a:xfrm>
          <a:noFill/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8" name="Imagen 7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1A2C4E82-BE49-42CC-9A65-7E1A5A56A9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4997" y="6124490"/>
            <a:ext cx="2234284" cy="331390"/>
          </a:xfrm>
          <a:prstGeom prst="rect">
            <a:avLst/>
          </a:prstGeom>
        </p:spPr>
      </p:pic>
      <p:pic>
        <p:nvPicPr>
          <p:cNvPr id="9" name="Marcador de posición de 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74269998-C94B-422E-A78A-DF85C6883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10733" y="114153"/>
            <a:ext cx="1278548" cy="7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0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5">
            <a:extLst>
              <a:ext uri="{FF2B5EF4-FFF2-40B4-BE49-F238E27FC236}">
                <a16:creationId xmlns:a16="http://schemas.microsoft.com/office/drawing/2014/main" id="{6E85101A-A813-46AD-8272-8E594617E9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1000" y="1953087"/>
            <a:ext cx="11538857" cy="198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1001" y="252300"/>
            <a:ext cx="5715000" cy="716530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34543"/>
            <a:ext cx="12192000" cy="2623457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293F5F4C-88E1-4BAA-B5A5-B5EEEA7757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3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15">
            <a:extLst>
              <a:ext uri="{FF2B5EF4-FFF2-40B4-BE49-F238E27FC236}">
                <a16:creationId xmlns:a16="http://schemas.microsoft.com/office/drawing/2014/main" id="{2663447C-D565-4A2B-A356-20119B48AC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1000" y="1311729"/>
            <a:ext cx="11612880" cy="21172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708400"/>
            <a:ext cx="12192000" cy="3149599"/>
          </a:xfrm>
        </p:spPr>
        <p:txBody>
          <a:bodyPr>
            <a:normAutofit/>
          </a:bodyPr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1001" y="252300"/>
            <a:ext cx="6644640" cy="716530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8F3AC077-4003-4855-98A4-99A34EA1B7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609" y="3149600"/>
            <a:ext cx="2514600" cy="1480250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CD2F57A0-4775-4EA2-A651-FBD57B2B80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69557" y="3149600"/>
            <a:ext cx="2514600" cy="1480250"/>
          </a:xfrm>
          <a:solidFill>
            <a:srgbClr val="6785C1">
              <a:alpha val="89804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s-ES" sz="180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marL="0" lvl="0" indent="0">
              <a:buNone/>
            </a:pPr>
            <a:r>
              <a:rPr lang="es-ES" dirty="0"/>
              <a:t>Haga clic para modificar los estilos de texto del patrón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A6E06D00-FCBC-40D0-B3F0-FFD96A1AC7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02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E0EA1D1B-F5E2-46D3-A6E1-F97EF791DE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" y="-28575"/>
            <a:ext cx="8687915" cy="69535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F2D8DA50-E13D-465D-8BEE-70F834E75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99"/>
            <a:ext cx="6827521" cy="116284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71D5AB6B-81C7-4BE2-9222-349DEED2B4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1667441"/>
            <a:ext cx="11539538" cy="44226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CF47B0E5-89CD-4E47-8C8E-146F286B9E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5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F2D8DA50-E13D-465D-8BEE-70F834E75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99"/>
            <a:ext cx="7941357" cy="116284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Marcador de posición de imagen 4">
            <a:extLst>
              <a:ext uri="{FF2B5EF4-FFF2-40B4-BE49-F238E27FC236}">
                <a16:creationId xmlns:a16="http://schemas.microsoft.com/office/drawing/2014/main" id="{48B3F2D3-3775-4569-B756-41407686E7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984170"/>
            <a:ext cx="12192000" cy="287382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s-ES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BAF5D76-C2BC-479B-8834-3C1DBDCD6C15}"/>
              </a:ext>
            </a:extLst>
          </p:cNvPr>
          <p:cNvCxnSpPr>
            <a:cxnSpLocks/>
          </p:cNvCxnSpPr>
          <p:nvPr userDrawn="1"/>
        </p:nvCxnSpPr>
        <p:spPr>
          <a:xfrm>
            <a:off x="4166961" y="1841500"/>
            <a:ext cx="0" cy="136207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2B6E322-11F2-4D9E-A605-50D880B969D0}"/>
              </a:ext>
            </a:extLst>
          </p:cNvPr>
          <p:cNvCxnSpPr>
            <a:cxnSpLocks/>
          </p:cNvCxnSpPr>
          <p:nvPr userDrawn="1"/>
        </p:nvCxnSpPr>
        <p:spPr>
          <a:xfrm>
            <a:off x="8148864" y="1841500"/>
            <a:ext cx="0" cy="136207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CC3DA993-3213-4980-9FF6-565B7CB525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53832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F40C66D9-CCF9-470E-82DC-961E3CED40F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22356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2E74BD95-056F-4DB3-ABDE-543F9752A25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7105" y="153681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7" name="Imagen 16" descr="Logotipo&#10;&#10;Descripción generada automáticamente">
            <a:extLst>
              <a:ext uri="{FF2B5EF4-FFF2-40B4-BE49-F238E27FC236}">
                <a16:creationId xmlns:a16="http://schemas.microsoft.com/office/drawing/2014/main" id="{33ED0FDB-3C65-439D-AD70-6199CDD705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  <p:pic>
        <p:nvPicPr>
          <p:cNvPr id="19" name="Imagen 18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5280B4C6-A551-46C3-8530-3447AF8A59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" y="0"/>
            <a:ext cx="8687915" cy="6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06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D8228072-6DE1-4D9F-BAC0-092672D071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" y="0"/>
            <a:ext cx="8687915" cy="69535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F2D8DA50-E13D-465D-8BEE-70F834E75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99"/>
            <a:ext cx="5943601" cy="116284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BAF5D76-C2BC-479B-8834-3C1DBDCD6C15}"/>
              </a:ext>
            </a:extLst>
          </p:cNvPr>
          <p:cNvCxnSpPr>
            <a:cxnSpLocks/>
          </p:cNvCxnSpPr>
          <p:nvPr userDrawn="1"/>
        </p:nvCxnSpPr>
        <p:spPr>
          <a:xfrm>
            <a:off x="4166961" y="1714500"/>
            <a:ext cx="0" cy="4272416"/>
          </a:xfrm>
          <a:prstGeom prst="line">
            <a:avLst/>
          </a:prstGeom>
          <a:ln w="19050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2B6E322-11F2-4D9E-A605-50D880B969D0}"/>
              </a:ext>
            </a:extLst>
          </p:cNvPr>
          <p:cNvCxnSpPr>
            <a:cxnSpLocks/>
          </p:cNvCxnSpPr>
          <p:nvPr userDrawn="1"/>
        </p:nvCxnSpPr>
        <p:spPr>
          <a:xfrm>
            <a:off x="8148864" y="1714500"/>
            <a:ext cx="0" cy="4272416"/>
          </a:xfrm>
          <a:prstGeom prst="line">
            <a:avLst/>
          </a:prstGeom>
          <a:ln w="19050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758E48B6-0140-4E91-96A0-5F7817F66A28}"/>
              </a:ext>
            </a:extLst>
          </p:cNvPr>
          <p:cNvSpPr>
            <a:spLocks noGrp="1" noChangeArrowheads="1"/>
          </p:cNvSpPr>
          <p:nvPr>
            <p:ph idx="14" hasCustomPrompt="1"/>
          </p:nvPr>
        </p:nvSpPr>
        <p:spPr bwMode="auto">
          <a:xfrm>
            <a:off x="8305801" y="3947658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altLang="es-ES" dirty="0"/>
              <a:t>Haga clic para modificar los estilos de texto del patrón</a:t>
            </a: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2964890B-B619-476B-9E8E-3499E289DF7B}"/>
              </a:ext>
            </a:extLst>
          </p:cNvPr>
          <p:cNvSpPr>
            <a:spLocks noGrp="1" noChangeArrowheads="1"/>
          </p:cNvSpPr>
          <p:nvPr>
            <p:ph idx="15" hasCustomPrompt="1"/>
          </p:nvPr>
        </p:nvSpPr>
        <p:spPr bwMode="auto">
          <a:xfrm>
            <a:off x="380999" y="3947658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altLang="es-ES" dirty="0"/>
              <a:t>Haga clic para modificar los estilos de texto del patrón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DF555FD4-1B27-4827-8641-4333A2E0E07E}"/>
              </a:ext>
            </a:extLst>
          </p:cNvPr>
          <p:cNvSpPr>
            <a:spLocks noGrp="1" noChangeArrowheads="1"/>
          </p:cNvSpPr>
          <p:nvPr>
            <p:ph idx="16" hasCustomPrompt="1"/>
          </p:nvPr>
        </p:nvSpPr>
        <p:spPr bwMode="auto">
          <a:xfrm>
            <a:off x="4640752" y="3958486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altLang="es-ES" dirty="0"/>
              <a:t>Haga clic para modificar los estilos de texto del patrón</a:t>
            </a:r>
          </a:p>
        </p:txBody>
      </p: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C694AD83-8AEF-4EAD-BABA-8A412A17D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7105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E22E6DA1-2B1B-4C29-98C1-BA80EEDB6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28432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CB345580-03C8-4273-A7E1-60FADF6C9E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98317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77BB8F6F-2FB4-471E-A6C1-2B23944BD6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6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D8228072-6DE1-4D9F-BAC0-092672D071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" y="0"/>
            <a:ext cx="8687915" cy="69535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F2D8DA50-E13D-465D-8BEE-70F834E75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99"/>
            <a:ext cx="5943601" cy="116284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BAF5D76-C2BC-479B-8834-3C1DBDCD6C15}"/>
              </a:ext>
            </a:extLst>
          </p:cNvPr>
          <p:cNvCxnSpPr>
            <a:cxnSpLocks/>
          </p:cNvCxnSpPr>
          <p:nvPr userDrawn="1"/>
        </p:nvCxnSpPr>
        <p:spPr>
          <a:xfrm>
            <a:off x="4166961" y="1714500"/>
            <a:ext cx="0" cy="4272416"/>
          </a:xfrm>
          <a:prstGeom prst="line">
            <a:avLst/>
          </a:prstGeom>
          <a:ln w="19050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2B6E322-11F2-4D9E-A605-50D880B969D0}"/>
              </a:ext>
            </a:extLst>
          </p:cNvPr>
          <p:cNvCxnSpPr>
            <a:cxnSpLocks/>
          </p:cNvCxnSpPr>
          <p:nvPr userDrawn="1"/>
        </p:nvCxnSpPr>
        <p:spPr>
          <a:xfrm>
            <a:off x="8148864" y="1714500"/>
            <a:ext cx="0" cy="4272416"/>
          </a:xfrm>
          <a:prstGeom prst="line">
            <a:avLst/>
          </a:prstGeom>
          <a:ln w="19050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758E48B6-0140-4E91-96A0-5F7817F66A28}"/>
              </a:ext>
            </a:extLst>
          </p:cNvPr>
          <p:cNvSpPr>
            <a:spLocks noGrp="1" noChangeArrowheads="1"/>
          </p:cNvSpPr>
          <p:nvPr>
            <p:ph idx="14" hasCustomPrompt="1"/>
          </p:nvPr>
        </p:nvSpPr>
        <p:spPr bwMode="auto">
          <a:xfrm>
            <a:off x="8305801" y="3947658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altLang="es-ES" dirty="0"/>
              <a:t>Haga clic para modificar los estilos de texto del patrón</a:t>
            </a: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2964890B-B619-476B-9E8E-3499E289DF7B}"/>
              </a:ext>
            </a:extLst>
          </p:cNvPr>
          <p:cNvSpPr>
            <a:spLocks noGrp="1" noChangeArrowheads="1"/>
          </p:cNvSpPr>
          <p:nvPr>
            <p:ph idx="15" hasCustomPrompt="1"/>
          </p:nvPr>
        </p:nvSpPr>
        <p:spPr bwMode="auto">
          <a:xfrm>
            <a:off x="380999" y="3947658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altLang="es-ES" dirty="0"/>
              <a:t>Haga clic para modificar los estilos de texto del patrón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DF555FD4-1B27-4827-8641-4333A2E0E07E}"/>
              </a:ext>
            </a:extLst>
          </p:cNvPr>
          <p:cNvSpPr>
            <a:spLocks noGrp="1" noChangeArrowheads="1"/>
          </p:cNvSpPr>
          <p:nvPr>
            <p:ph idx="16" hasCustomPrompt="1"/>
          </p:nvPr>
        </p:nvSpPr>
        <p:spPr bwMode="auto">
          <a:xfrm>
            <a:off x="4640752" y="3958486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altLang="es-ES" dirty="0"/>
              <a:t>Haga clic para modificar los estilos de texto del patrón</a:t>
            </a:r>
          </a:p>
        </p:txBody>
      </p: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C694AD83-8AEF-4EAD-BABA-8A412A17D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7105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E22E6DA1-2B1B-4C29-98C1-BA80EEDB6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28432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CB345580-03C8-4273-A7E1-60FADF6C9E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98317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77BB8F6F-2FB4-471E-A6C1-2B23944BD6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50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9D0A6FC-EFA3-4DFE-9653-98A3879DA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7BE030-87AE-427C-ACBC-7B0652952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BF9331-6840-434F-B621-12DFE03D32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27088-428B-4ACA-BA78-9A0C3D28AC70}" type="datetimeFigureOut">
              <a:rPr lang="es-ES" smtClean="0"/>
              <a:t>28/03/2023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8AAC71-5381-401B-9CE9-972313241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1A468C-3ECE-4EC9-A72D-CF2248D54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CC7F5-E638-4E97-9412-7505BCA35B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371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77" r:id="rId3"/>
    <p:sldLayoutId id="2147483663" r:id="rId4"/>
    <p:sldLayoutId id="2147483664" r:id="rId5"/>
    <p:sldLayoutId id="2147483649" r:id="rId6"/>
    <p:sldLayoutId id="2147483666" r:id="rId7"/>
    <p:sldLayoutId id="2147483678" r:id="rId8"/>
    <p:sldLayoutId id="2147483680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6" r:id="rId17"/>
    <p:sldLayoutId id="2147483674" r:id="rId18"/>
    <p:sldLayoutId id="2147483679" r:id="rId19"/>
    <p:sldLayoutId id="2147483675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arstenknoch.com/2020/02/qualitative-data-analysis-with-microsoft-word-comments-python-updated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C2011F4-0288-473A-AC21-F6DAF9E7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Arial Rounded MT Bold" panose="020F0704030504030204" pitchFamily="34" charset="0"/>
              </a:rPr>
              <a:t>P4DA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FD444D2-F012-476F-A205-BF72F727B6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03248" y="3894625"/>
            <a:ext cx="10985501" cy="952501"/>
          </a:xfrm>
        </p:spPr>
        <p:txBody>
          <a:bodyPr/>
          <a:lstStyle/>
          <a:p>
            <a:r>
              <a:rPr lang="es-ES" b="0" dirty="0">
                <a:latin typeface="Arial Rounded MT Bold" panose="020F0704030504030204" pitchFamily="34" charset="0"/>
              </a:rPr>
              <a:t>Python for Data Analysis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40345573-D119-4B7C-053C-D123C3A2B4D3}"/>
              </a:ext>
            </a:extLst>
          </p:cNvPr>
          <p:cNvSpPr txBox="1">
            <a:spLocks/>
          </p:cNvSpPr>
          <p:nvPr/>
        </p:nvSpPr>
        <p:spPr>
          <a:xfrm>
            <a:off x="603248" y="5658694"/>
            <a:ext cx="10985501" cy="408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2750" b="1" kern="120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27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27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27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412750" rtl="0" eaLnBrk="1" latinLnBrk="0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27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0" dirty="0">
                <a:latin typeface="Arial Rounded MT Bold" panose="020F0704030504030204" pitchFamily="34" charset="0"/>
              </a:rPr>
              <a:t>División del conjunto de Datos</a:t>
            </a:r>
          </a:p>
          <a:p>
            <a:endParaRPr lang="es-ES" sz="2000" b="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37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0EAECA-5845-A83E-380C-7FD4D566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37786"/>
            <a:ext cx="6644640" cy="716530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rgbClr val="6988C5"/>
                </a:solidFill>
                <a:latin typeface="Arial Rounded MT Bold" panose="020F0704030504030204" pitchFamily="34" charset="0"/>
              </a:rPr>
              <a:t>Python for Data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14105D-730F-6270-91F8-B641787C6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239734"/>
            <a:ext cx="5122154" cy="290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24CA96-9E63-3D30-19B9-006DAB0B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429" y="1857374"/>
            <a:ext cx="4703345" cy="171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1AF3F517-A6CD-4B27-8E4F-684138AB4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213" y="4292600"/>
            <a:ext cx="4638449" cy="140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60ED3D5-50AE-6FA8-6A58-6CEFA072E834}"/>
              </a:ext>
            </a:extLst>
          </p:cNvPr>
          <p:cNvCxnSpPr>
            <a:endCxn id="1028" idx="1"/>
          </p:cNvCxnSpPr>
          <p:nvPr/>
        </p:nvCxnSpPr>
        <p:spPr>
          <a:xfrm flipV="1">
            <a:off x="5503155" y="2713944"/>
            <a:ext cx="1536274" cy="129199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E5C73DC-A452-EB89-C5EB-31A0E1407AC4}"/>
              </a:ext>
            </a:extLst>
          </p:cNvPr>
          <p:cNvCxnSpPr>
            <a:cxnSpLocks/>
            <a:endCxn id="1029" idx="1"/>
          </p:cNvCxnSpPr>
          <p:nvPr/>
        </p:nvCxnSpPr>
        <p:spPr>
          <a:xfrm>
            <a:off x="5503155" y="4005943"/>
            <a:ext cx="1595058" cy="99116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570CA876-FCDC-E8DE-6690-CBC53DE06D97}"/>
              </a:ext>
            </a:extLst>
          </p:cNvPr>
          <p:cNvSpPr txBox="1">
            <a:spLocks/>
          </p:cNvSpPr>
          <p:nvPr/>
        </p:nvSpPr>
        <p:spPr>
          <a:xfrm>
            <a:off x="337459" y="1435217"/>
            <a:ext cx="5254173" cy="9429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/>
              <a:t>División del Conjunto de Datos</a:t>
            </a:r>
          </a:p>
        </p:txBody>
      </p:sp>
    </p:spTree>
    <p:extLst>
      <p:ext uri="{BB962C8B-B14F-4D97-AF65-F5344CB8AC3E}">
        <p14:creationId xmlns:p14="http://schemas.microsoft.com/office/powerpoint/2010/main" val="2346894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0EAECA-5845-A83E-380C-7FD4D566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37786"/>
            <a:ext cx="6644640" cy="716530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rgbClr val="6988C5"/>
                </a:solidFill>
                <a:latin typeface="Arial Rounded MT Bold" panose="020F0704030504030204" pitchFamily="34" charset="0"/>
              </a:rPr>
              <a:t>Python for Data Analysis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E5C73DC-A452-EB89-C5EB-31A0E1407AC4}"/>
              </a:ext>
            </a:extLst>
          </p:cNvPr>
          <p:cNvCxnSpPr>
            <a:cxnSpLocks/>
            <a:stCxn id="2050" idx="3"/>
            <a:endCxn id="2054" idx="1"/>
          </p:cNvCxnSpPr>
          <p:nvPr/>
        </p:nvCxnSpPr>
        <p:spPr>
          <a:xfrm>
            <a:off x="5259619" y="2178219"/>
            <a:ext cx="164355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3F885F-7F06-7B31-E90C-7426A5C0C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289729"/>
            <a:ext cx="4878618" cy="17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79C627E-821D-B61C-EAC9-64FFBCFFF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89" y="4040981"/>
            <a:ext cx="5093175" cy="17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B13D2E6-47C3-4634-50F7-0AE1CC3D9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174" y="1487656"/>
            <a:ext cx="19431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F3C50AB-6400-EFC8-6327-2C17BF27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813" y="2198117"/>
            <a:ext cx="1270082" cy="184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95F9EF05-1CEF-88B8-AEB2-5766089118A7}"/>
              </a:ext>
            </a:extLst>
          </p:cNvPr>
          <p:cNvCxnSpPr>
            <a:cxnSpLocks/>
            <a:stCxn id="2054" idx="3"/>
            <a:endCxn id="2056" idx="1"/>
          </p:cNvCxnSpPr>
          <p:nvPr/>
        </p:nvCxnSpPr>
        <p:spPr>
          <a:xfrm>
            <a:off x="8846274" y="2178219"/>
            <a:ext cx="1781539" cy="94133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2058" name="Picture 10">
            <a:extLst>
              <a:ext uri="{FF2B5EF4-FFF2-40B4-BE49-F238E27FC236}">
                <a16:creationId xmlns:a16="http://schemas.microsoft.com/office/drawing/2014/main" id="{63980898-830A-401D-4C34-3FCBF2B95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56" y="4620528"/>
            <a:ext cx="1027236" cy="199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189B4B1-F729-4CB3-F994-0C09A6CF42B2}"/>
              </a:ext>
            </a:extLst>
          </p:cNvPr>
          <p:cNvCxnSpPr>
            <a:cxnSpLocks/>
            <a:stCxn id="2056" idx="2"/>
            <a:endCxn id="2058" idx="3"/>
          </p:cNvCxnSpPr>
          <p:nvPr/>
        </p:nvCxnSpPr>
        <p:spPr>
          <a:xfrm flipH="1">
            <a:off x="7416792" y="4040981"/>
            <a:ext cx="3846062" cy="157939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B47F5CA6-727B-F519-A931-BA334281ABE8}"/>
              </a:ext>
            </a:extLst>
          </p:cNvPr>
          <p:cNvSpPr txBox="1">
            <a:spLocks/>
          </p:cNvSpPr>
          <p:nvPr/>
        </p:nvSpPr>
        <p:spPr>
          <a:xfrm>
            <a:off x="5042802" y="828114"/>
            <a:ext cx="3779161" cy="9429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/>
              <a:t>Creación del modelo</a:t>
            </a:r>
          </a:p>
        </p:txBody>
      </p:sp>
      <p:sp>
        <p:nvSpPr>
          <p:cNvPr id="17" name="Marcador de texto 5">
            <a:extLst>
              <a:ext uri="{FF2B5EF4-FFF2-40B4-BE49-F238E27FC236}">
                <a16:creationId xmlns:a16="http://schemas.microsoft.com/office/drawing/2014/main" id="{69A2A12D-650A-62D5-6B31-20776F7C0717}"/>
              </a:ext>
            </a:extLst>
          </p:cNvPr>
          <p:cNvSpPr txBox="1">
            <a:spLocks/>
          </p:cNvSpPr>
          <p:nvPr/>
        </p:nvSpPr>
        <p:spPr>
          <a:xfrm>
            <a:off x="7255715" y="3182848"/>
            <a:ext cx="3779161" cy="9429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/>
              <a:t>Uso del modelo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1EE28166-0865-272F-138A-7D1C4FFD7934}"/>
              </a:ext>
            </a:extLst>
          </p:cNvPr>
          <p:cNvSpPr txBox="1">
            <a:spLocks/>
          </p:cNvSpPr>
          <p:nvPr/>
        </p:nvSpPr>
        <p:spPr>
          <a:xfrm>
            <a:off x="7402145" y="5558403"/>
            <a:ext cx="3779161" cy="9429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/>
              <a:t>Evaluación del modelo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D9671D4-2B02-6018-0CCE-8AADD5386025}"/>
              </a:ext>
            </a:extLst>
          </p:cNvPr>
          <p:cNvCxnSpPr>
            <a:cxnSpLocks/>
            <a:stCxn id="2052" idx="3"/>
            <a:endCxn id="2054" idx="1"/>
          </p:cNvCxnSpPr>
          <p:nvPr/>
        </p:nvCxnSpPr>
        <p:spPr>
          <a:xfrm flipV="1">
            <a:off x="5358064" y="2178219"/>
            <a:ext cx="1545110" cy="275125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82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0EAECA-5845-A83E-380C-7FD4D566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37786"/>
            <a:ext cx="6644640" cy="716530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rgbClr val="6988C5"/>
                </a:solidFill>
                <a:latin typeface="Arial Rounded MT Bold" panose="020F0704030504030204" pitchFamily="34" charset="0"/>
              </a:rPr>
              <a:t>Python for Data Analysis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570CA876-FCDC-E8DE-6690-CBC53DE06D97}"/>
              </a:ext>
            </a:extLst>
          </p:cNvPr>
          <p:cNvSpPr txBox="1">
            <a:spLocks/>
          </p:cNvSpPr>
          <p:nvPr/>
        </p:nvSpPr>
        <p:spPr>
          <a:xfrm>
            <a:off x="381001" y="1128488"/>
            <a:ext cx="7035799" cy="9429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b="1" dirty="0"/>
              <a:t>Flujo estándar en el desarrollo de un modelo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E1FC16-F37E-A8F3-8164-985CB150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071453"/>
            <a:ext cx="11288485" cy="142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5">
            <a:extLst>
              <a:ext uri="{FF2B5EF4-FFF2-40B4-BE49-F238E27FC236}">
                <a16:creationId xmlns:a16="http://schemas.microsoft.com/office/drawing/2014/main" id="{3CAA8786-505F-6DAA-9426-1CEF8989DA85}"/>
              </a:ext>
            </a:extLst>
          </p:cNvPr>
          <p:cNvSpPr txBox="1">
            <a:spLocks/>
          </p:cNvSpPr>
          <p:nvPr/>
        </p:nvSpPr>
        <p:spPr>
          <a:xfrm>
            <a:off x="381001" y="3796888"/>
            <a:ext cx="8095342" cy="9429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b="1" dirty="0"/>
              <a:t>Flujo estándar en el modelado automático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49277B0-A5BD-EC6A-7278-AC553CEA4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2745"/>
            <a:ext cx="8937171" cy="174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71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0EAECA-5845-A83E-380C-7FD4D566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37786"/>
            <a:ext cx="6644640" cy="716530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rgbClr val="6988C5"/>
                </a:solidFill>
                <a:latin typeface="Arial Rounded MT Bold" panose="020F0704030504030204" pitchFamily="34" charset="0"/>
              </a:rPr>
              <a:t>Python for Data Analysis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570CA876-FCDC-E8DE-6690-CBC53DE06D97}"/>
              </a:ext>
            </a:extLst>
          </p:cNvPr>
          <p:cNvSpPr txBox="1">
            <a:spLocks/>
          </p:cNvSpPr>
          <p:nvPr/>
        </p:nvSpPr>
        <p:spPr>
          <a:xfrm>
            <a:off x="381001" y="954320"/>
            <a:ext cx="11448142" cy="9429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dirty="0"/>
              <a:t>Modelos básicos de Aprendizaje Automático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D597601-E701-CC50-59F8-EB1B6D63B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623" y="2020359"/>
            <a:ext cx="6184898" cy="427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654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0EAECA-5845-A83E-380C-7FD4D566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37786"/>
            <a:ext cx="6644640" cy="716530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rgbClr val="6988C5"/>
                </a:solidFill>
                <a:latin typeface="Arial Rounded MT Bold" panose="020F0704030504030204" pitchFamily="34" charset="0"/>
              </a:rPr>
              <a:t>Python for Data Analysis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570CA876-FCDC-E8DE-6690-CBC53DE06D97}"/>
              </a:ext>
            </a:extLst>
          </p:cNvPr>
          <p:cNvSpPr txBox="1">
            <a:spLocks/>
          </p:cNvSpPr>
          <p:nvPr/>
        </p:nvSpPr>
        <p:spPr>
          <a:xfrm>
            <a:off x="381001" y="954320"/>
            <a:ext cx="11448142" cy="9429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2400" b="1" dirty="0"/>
              <a:t>Aprendizaje supervisado</a:t>
            </a:r>
            <a:endParaRPr lang="es-ES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2F77A8-0F87-39A3-3DA0-2F4C282BDB55}"/>
              </a:ext>
            </a:extLst>
          </p:cNvPr>
          <p:cNvSpPr txBox="1"/>
          <p:nvPr/>
        </p:nvSpPr>
        <p:spPr>
          <a:xfrm>
            <a:off x="381001" y="1897285"/>
            <a:ext cx="11448142" cy="2010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1000"/>
              </a:spcBef>
              <a:spcAft>
                <a:spcPts val="0"/>
              </a:spcAft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El aprendizaje supervisado es un tipo de tarea en la que se entrena un algoritmo para aprender patrones basados ​​en conocimientos previos, como lo sería el conocimiento del negocio.</a:t>
            </a:r>
            <a:endParaRPr lang="es-ES" b="0" dirty="0">
              <a:effectLst/>
            </a:endParaRPr>
          </a:p>
          <a:p>
            <a:pPr algn="just" rtl="0">
              <a:spcBef>
                <a:spcPts val="1000"/>
              </a:spcBef>
              <a:spcAft>
                <a:spcPts val="0"/>
              </a:spcAft>
            </a:pPr>
            <a:r>
              <a:rPr lang="es-ES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Este tipo de aprendizaje requiere el etiquetado del resultado (también llamado variable respuesta, variable dependiente o variable objetivo) para ser predicho de antemano. </a:t>
            </a:r>
            <a:endParaRPr lang="es-ES" sz="1800" i="1" u="none" strike="noStrike" dirty="0">
              <a:solidFill>
                <a:srgbClr val="000000"/>
              </a:solidFill>
              <a:latin typeface="IBM Plex Sans" panose="020B0503050203000203" pitchFamily="34" charset="0"/>
            </a:endParaRPr>
          </a:p>
          <a:p>
            <a:pPr algn="just" rtl="0">
              <a:spcBef>
                <a:spcPts val="1000"/>
              </a:spcBef>
              <a:spcAft>
                <a:spcPts val="0"/>
              </a:spcAft>
            </a:pPr>
            <a:br>
              <a:rPr lang="es-ES" dirty="0"/>
            </a:br>
            <a:endParaRPr lang="es-AR" dirty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FA77EB2F-45F9-4697-0E66-0CEBF59EAF31}"/>
              </a:ext>
            </a:extLst>
          </p:cNvPr>
          <p:cNvSpPr txBox="1">
            <a:spLocks/>
          </p:cNvSpPr>
          <p:nvPr/>
        </p:nvSpPr>
        <p:spPr>
          <a:xfrm>
            <a:off x="344719" y="3704777"/>
            <a:ext cx="11448142" cy="9429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AR" sz="2400" b="1" dirty="0"/>
              <a:t>Aprendizaje no supervisado</a:t>
            </a:r>
            <a:endParaRPr lang="es-ES" sz="24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6CE9779-D17A-7B40-1B20-709C4CF10F3A}"/>
              </a:ext>
            </a:extLst>
          </p:cNvPr>
          <p:cNvSpPr txBox="1"/>
          <p:nvPr/>
        </p:nvSpPr>
        <p:spPr>
          <a:xfrm>
            <a:off x="399139" y="4647742"/>
            <a:ext cx="11448142" cy="1605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1000"/>
              </a:spcBef>
              <a:spcAft>
                <a:spcPts val="0"/>
              </a:spcAft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No requiere variable respuesta en absoluto. En este caso, el modelo aprenderá patrones de los datos por sí mismo. Uno se podría llegar a preguntar qué tipo de patrón puede encontrar el algoritmo, si no hay un objetivo específico de antemano. </a:t>
            </a:r>
            <a:r>
              <a:rPr lang="es-ES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</a:t>
            </a:r>
            <a:endParaRPr lang="es-ES" sz="1800" i="1" u="none" strike="noStrike" dirty="0">
              <a:solidFill>
                <a:srgbClr val="000000"/>
              </a:solidFill>
              <a:latin typeface="IBM Plex Sans" panose="020B0503050203000203" pitchFamily="34" charset="0"/>
            </a:endParaRPr>
          </a:p>
          <a:p>
            <a:pPr algn="just" rtl="0">
              <a:spcBef>
                <a:spcPts val="1000"/>
              </a:spcBef>
              <a:spcAft>
                <a:spcPts val="0"/>
              </a:spcAft>
            </a:pPr>
            <a:br>
              <a:rPr lang="es-ES" dirty="0"/>
            </a:b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2097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9CD9B2A-4717-4410-81C9-4B0FC3B7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19" y="2862965"/>
            <a:ext cx="8421009" cy="1684304"/>
          </a:xfrm>
        </p:spPr>
        <p:txBody>
          <a:bodyPr/>
          <a:lstStyle/>
          <a:p>
            <a:r>
              <a:rPr lang="es-ES" dirty="0">
                <a:latin typeface="Arial Rounded MT Bold" panose="020F0704030504030204" pitchFamily="34" charset="0"/>
              </a:rPr>
              <a:t>       Nos vemos en los Notebooks…</a:t>
            </a: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3ED6D94F-E710-B50B-601F-81F014AA2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4063" y="3613252"/>
            <a:ext cx="1230083" cy="12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21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404040"/>
      </a:dk1>
      <a:lt1>
        <a:srgbClr val="FFFFFF"/>
      </a:lt1>
      <a:dk2>
        <a:srgbClr val="0F1C50"/>
      </a:dk2>
      <a:lt2>
        <a:srgbClr val="6785C1"/>
      </a:lt2>
      <a:accent1>
        <a:srgbClr val="001973"/>
      </a:accent1>
      <a:accent2>
        <a:srgbClr val="E6B600"/>
      </a:accent2>
      <a:accent3>
        <a:srgbClr val="0080B1"/>
      </a:accent3>
      <a:accent4>
        <a:srgbClr val="BC4328"/>
      </a:accent4>
      <a:accent5>
        <a:srgbClr val="AA3C80"/>
      </a:accent5>
      <a:accent6>
        <a:srgbClr val="83B254"/>
      </a:accent6>
      <a:hlink>
        <a:srgbClr val="404040"/>
      </a:hlink>
      <a:folHlink>
        <a:srgbClr val="0072BC"/>
      </a:folHlink>
    </a:clrScheme>
    <a:fontScheme name="Personalizado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8cafdd4-4528-4476-ab16-00a5750ab81c" xsi:nil="true"/>
    <a01feae194714aa882aedc460c3c0dc2 xmlns="e8cafdd4-4528-4476-ab16-00a5750ab81c">
      <Terms xmlns="http://schemas.microsoft.com/office/infopath/2007/PartnerControls"/>
    </a01feae194714aa882aedc460c3c0dc2>
    <TogoDueDate xmlns="e8cafdd4-4528-4476-ab16-00a5750ab81c">2099-12-31T00:00:00+00:00</TogoDueDate>
    <gd3a7737cb0047dc8ce44bed1647af23 xmlns="e8cafdd4-4528-4476-ab16-00a5750ab81c">
      <Terms xmlns="http://schemas.microsoft.com/office/infopath/2007/PartnerControls"/>
    </gd3a7737cb0047dc8ce44bed1647af23>
    <TogoImageUrl xmlns="e8cafdd4-4528-4476-ab16-00a5750ab81c" xsi:nil="true"/>
    <TogoHighlight xmlns="e8cafdd4-4528-4476-ab16-00a5750ab81c">false</TogoHighlight>
    <TogoPublishingDate xmlns="e8cafdd4-4528-4476-ab16-00a5750ab81c" xsi:nil="true"/>
    <TogoAuthor xmlns="e8cafdd4-4528-4476-ab16-00a5750ab81c">
      <UserInfo>
        <DisplayName/>
        <AccountId xsi:nil="true"/>
        <AccountType/>
      </UserInfo>
    </TogoAuthor>
    <fa99d158c7f14474ab98801009d80b56 xmlns="e8cafdd4-4528-4476-ab16-00a5750ab81c">
      <Terms xmlns="http://schemas.microsoft.com/office/infopath/2007/PartnerControls"/>
    </fa99d158c7f14474ab98801009d80b56>
    <n63ae9402be240f1a4937184116f6bcc xmlns="e8cafdd4-4528-4476-ab16-00a5750ab81c">
      <Terms xmlns="http://schemas.microsoft.com/office/infopath/2007/PartnerControls"/>
    </n63ae9402be240f1a4937184116f6bcc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ogoDocuments" ma:contentTypeID="0x010100FC73BBCA21EB488382ED3C655368305800272B30508C9F5A4EB3FD935069EEFCDA" ma:contentTypeVersion="14" ma:contentTypeDescription="Content type for Documents" ma:contentTypeScope="" ma:versionID="4aea1c816f387b351e62d2bf5182124c">
  <xsd:schema xmlns:xsd="http://www.w3.org/2001/XMLSchema" xmlns:xs="http://www.w3.org/2001/XMLSchema" xmlns:p="http://schemas.microsoft.com/office/2006/metadata/properties" xmlns:ns2="e8cafdd4-4528-4476-ab16-00a5750ab81c" xmlns:ns3="f9e5c6ed-a414-487d-8643-813a0aafc40d" targetNamespace="http://schemas.microsoft.com/office/2006/metadata/properties" ma:root="true" ma:fieldsID="e41bda054a1c4c5c1abdafd6c0324fea" ns2:_="" ns3:_="">
    <xsd:import namespace="e8cafdd4-4528-4476-ab16-00a5750ab81c"/>
    <xsd:import namespace="f9e5c6ed-a414-487d-8643-813a0aafc40d"/>
    <xsd:element name="properties">
      <xsd:complexType>
        <xsd:sequence>
          <xsd:element name="documentManagement">
            <xsd:complexType>
              <xsd:all>
                <xsd:element ref="ns2:a01feae194714aa882aedc460c3c0dc2" minOccurs="0"/>
                <xsd:element ref="ns2:TaxCatchAll" minOccurs="0"/>
                <xsd:element ref="ns2:TaxCatchAllLabel" minOccurs="0"/>
                <xsd:element ref="ns2:fa99d158c7f14474ab98801009d80b56" minOccurs="0"/>
                <xsd:element ref="ns2:gd3a7737cb0047dc8ce44bed1647af23" minOccurs="0"/>
                <xsd:element ref="ns2:n63ae9402be240f1a4937184116f6bcc" minOccurs="0"/>
                <xsd:element ref="ns2:TogoAuthor" minOccurs="0"/>
                <xsd:element ref="ns2:TogoHighlight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2:TogoImageUrl" minOccurs="0"/>
                <xsd:element ref="ns2:TogoPublishingDate" minOccurs="0"/>
                <xsd:element ref="ns2:TogoDueDat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cafdd4-4528-4476-ab16-00a5750ab81c" elementFormDefault="qualified">
    <xsd:import namespace="http://schemas.microsoft.com/office/2006/documentManagement/types"/>
    <xsd:import namespace="http://schemas.microsoft.com/office/infopath/2007/PartnerControls"/>
    <xsd:element name="a01feae194714aa882aedc460c3c0dc2" ma:index="8" nillable="true" ma:taxonomy="true" ma:internalName="a01feae194714aa882aedc460c3c0dc2" ma:taxonomyFieldName="TogoDocumentsCategory" ma:displayName="Category" ma:fieldId="{a01feae1-9471-4aa8-82ae-dc460c3c0dc2}" ma:sspId="d85e823d-31db-440c-980d-283f89df7c2e" ma:termSetId="f58b149d-283d-4f74-94f4-9b0d05bb91e7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db4c08cc-285d-47fa-b22a-fb27dfa68643}" ma:internalName="TaxCatchAll" ma:showField="CatchAllData" ma:web="e8cafdd4-4528-4476-ab16-00a5750ab8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db4c08cc-285d-47fa-b22a-fb27dfa68643}" ma:internalName="TaxCatchAllLabel" ma:readOnly="true" ma:showField="CatchAllDataLabel" ma:web="e8cafdd4-4528-4476-ab16-00a5750ab8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fa99d158c7f14474ab98801009d80b56" ma:index="12" nillable="true" ma:taxonomy="true" ma:internalName="fa99d158c7f14474ab98801009d80b56" ma:taxonomyFieldName="TogoTags" ma:displayName="Tags" ma:fieldId="{fa99d158-c7f1-4474-ab98-801009d80b56}" ma:taxonomyMulti="true" ma:sspId="d85e823d-31db-440c-980d-283f89df7c2e" ma:termSetId="8ed7ce38-efb7-4d06-97ea-c211d216cdc7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gd3a7737cb0047dc8ce44bed1647af23" ma:index="14" nillable="true" ma:taxonomy="true" ma:internalName="gd3a7737cb0047dc8ce44bed1647af23" ma:taxonomyFieldName="TogoLocations" ma:displayName="Locations" ma:fieldId="{0d3a7737-cb00-47dc-8ce4-4bed1647af23}" ma:taxonomyMulti="true" ma:sspId="d85e823d-31db-440c-980d-283f89df7c2e" ma:termSetId="b49f64b3-4722-4336-9a5c-56c326b344d4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63ae9402be240f1a4937184116f6bcc" ma:index="16" nillable="true" ma:taxonomy="true" ma:internalName="n63ae9402be240f1a4937184116f6bcc" ma:taxonomyFieldName="TogoDepartments" ma:displayName="Departments" ma:fieldId="{763ae940-2be2-40f1-a493-7184116f6bcc}" ma:taxonomyMulti="true" ma:sspId="d85e823d-31db-440c-980d-283f89df7c2e" ma:termSetId="8ed8c9ea-7052-4c1d-a4d7-b9c10bffea6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ogoAuthor" ma:index="18" nillable="true" ma:displayName="Author" ma:default="" ma:description="Author" ma:list="UserInfo" ma:internalName="Togo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ogoHighlight" ma:index="19" nillable="true" ma:displayName="Highlight" ma:default="False" ma:description="Highlight" ma:internalName="TogoHighlight">
      <xsd:simpleType>
        <xsd:restriction base="dms:Boolean"/>
      </xsd:simpleType>
    </xsd:element>
    <xsd:element name="TogoImageUrl" ma:index="25" nillable="true" ma:displayName="Image URL" ma:default="" ma:description="Image URL" ma:internalName="TogoImageUrl">
      <xsd:simpleType>
        <xsd:restriction base="dms:Text"/>
      </xsd:simpleType>
    </xsd:element>
    <xsd:element name="TogoPublishingDate" ma:index="26" nillable="true" ma:displayName="Publishing Date" ma:default="" ma:description="Publishing Date" ma:internalName="TogoPublishingDate">
      <xsd:simpleType>
        <xsd:restriction base="dms:DateTime"/>
      </xsd:simpleType>
    </xsd:element>
    <xsd:element name="TogoDueDate" ma:index="27" nillable="true" ma:displayName="Due Date" ma:default="2099-12-31T00:00:00Z" ma:description="Due Date" ma:internalName="TogoDu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5c6ed-a414-487d-8643-813a0aafc40d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20" nillable="true" ma:displayName="Tags" ma:internalName="MediaServiceAutoTags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MediaLengthInSeconds" ma:index="29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40E87D-25BE-4E35-B215-DC86C0D238B0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e8cafdd4-4528-4476-ab16-00a5750ab81c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terms/"/>
    <ds:schemaRef ds:uri="f9e5c6ed-a414-487d-8643-813a0aafc40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1907B0E-0847-44AF-9012-7A48863FFE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cafdd4-4528-4476-ab16-00a5750ab81c"/>
    <ds:schemaRef ds:uri="f9e5c6ed-a414-487d-8643-813a0aafc4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8A2A3B-241E-4E52-BE57-FD0F15F216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183</Words>
  <Application>Microsoft Office PowerPoint</Application>
  <PresentationFormat>Panorámica</PresentationFormat>
  <Paragraphs>24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Arial Rounded MT Bold</vt:lpstr>
      <vt:lpstr>Calibri</vt:lpstr>
      <vt:lpstr>IBM Plex Sans</vt:lpstr>
      <vt:lpstr>Tema de Office</vt:lpstr>
      <vt:lpstr>P4DA</vt:lpstr>
      <vt:lpstr>Python for Data Analysis</vt:lpstr>
      <vt:lpstr>Python for Data Analysis</vt:lpstr>
      <vt:lpstr>Python for Data Analysis</vt:lpstr>
      <vt:lpstr>Python for Data Analysis</vt:lpstr>
      <vt:lpstr>Python for Data Analysis</vt:lpstr>
      <vt:lpstr>       Nos vemos en los Notebooks…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Raquel Capilla Blázquez</dc:creator>
  <cp:lastModifiedBy>Cristian Dario Ortega</cp:lastModifiedBy>
  <cp:revision>84</cp:revision>
  <dcterms:created xsi:type="dcterms:W3CDTF">2021-04-26T09:22:33Z</dcterms:created>
  <dcterms:modified xsi:type="dcterms:W3CDTF">2023-03-28T16:35:27Z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879356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S9.0.3</vt:lpwstr>
  </property>
  <property fmtid="{D5CDD505-2E9C-101B-9397-08002B2CF9AE}" pid="5" name="ContentTypeId">
    <vt:lpwstr>0x010100FC73BBCA21EB488382ED3C655368305800272B30508C9F5A4EB3FD935069EEFCDA</vt:lpwstr>
  </property>
  <property fmtid="{D5CDD505-2E9C-101B-9397-08002B2CF9AE}" pid="6" name="TogoLocations">
    <vt:lpwstr/>
  </property>
  <property fmtid="{D5CDD505-2E9C-101B-9397-08002B2CF9AE}" pid="7" name="TogoDepartments">
    <vt:lpwstr/>
  </property>
  <property fmtid="{D5CDD505-2E9C-101B-9397-08002B2CF9AE}" pid="8" name="TogoDocumentsCategory">
    <vt:lpwstr/>
  </property>
  <property fmtid="{D5CDD505-2E9C-101B-9397-08002B2CF9AE}" pid="9" name="TogoTags">
    <vt:lpwstr/>
  </property>
</Properties>
</file>